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notesMasterIdLst>
    <p:notesMasterId r:id="rId47"/>
  </p:notesMasterIdLst>
  <p:handoutMasterIdLst>
    <p:handoutMasterId r:id="rId48"/>
  </p:handoutMasterIdLst>
  <p:sldIdLst>
    <p:sldId id="281" r:id="rId5"/>
    <p:sldId id="301" r:id="rId6"/>
    <p:sldId id="306" r:id="rId7"/>
    <p:sldId id="310" r:id="rId8"/>
    <p:sldId id="311" r:id="rId9"/>
    <p:sldId id="308" r:id="rId10"/>
    <p:sldId id="312" r:id="rId11"/>
    <p:sldId id="313" r:id="rId12"/>
    <p:sldId id="314" r:id="rId13"/>
    <p:sldId id="335" r:id="rId14"/>
    <p:sldId id="309" r:id="rId15"/>
    <p:sldId id="333" r:id="rId16"/>
    <p:sldId id="334" r:id="rId17"/>
    <p:sldId id="307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32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4" r:id="rId37"/>
    <p:sldId id="325" r:id="rId38"/>
    <p:sldId id="327" r:id="rId39"/>
    <p:sldId id="328" r:id="rId40"/>
    <p:sldId id="329" r:id="rId41"/>
    <p:sldId id="330" r:id="rId42"/>
    <p:sldId id="331" r:id="rId43"/>
    <p:sldId id="345" r:id="rId44"/>
    <p:sldId id="346" r:id="rId45"/>
    <p:sldId id="298" r:id="rId46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C5D2A"/>
    <a:srgbClr val="000000"/>
    <a:srgbClr val="EEEEEE"/>
    <a:srgbClr val="DF411C"/>
    <a:srgbClr val="7F8781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619EAE-CCA7-449D-8AD1-6F82CFA485F0}" v="2" dt="2020-09-23T18:51:18.836"/>
    <p1510:client id="{E0B67744-D2C5-775A-1220-9A5E44BCA700}" v="1752" dt="2022-03-17T19:55:31.392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138" d="100"/>
          <a:sy n="138" d="100"/>
        </p:scale>
        <p:origin x="104" y="596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" userId="5cdd7687-fe09-446b-8d55-164312750658" providerId="ADAL" clId="{82619EAE-CCA7-449D-8AD1-6F82CFA485F0}"/>
    <pc:docChg chg="modSld">
      <pc:chgData name="Andres" userId="5cdd7687-fe09-446b-8d55-164312750658" providerId="ADAL" clId="{82619EAE-CCA7-449D-8AD1-6F82CFA485F0}" dt="2020-09-23T18:51:18.823" v="9" actId="20577"/>
      <pc:docMkLst>
        <pc:docMk/>
      </pc:docMkLst>
      <pc:sldChg chg="modSp mod">
        <pc:chgData name="Andres" userId="5cdd7687-fe09-446b-8d55-164312750658" providerId="ADAL" clId="{82619EAE-CCA7-449D-8AD1-6F82CFA485F0}" dt="2020-09-23T18:39:27.617" v="7" actId="20577"/>
        <pc:sldMkLst>
          <pc:docMk/>
          <pc:sldMk cId="1415921049" sldId="281"/>
        </pc:sldMkLst>
        <pc:spChg chg="mod">
          <ac:chgData name="Andres" userId="5cdd7687-fe09-446b-8d55-164312750658" providerId="ADAL" clId="{82619EAE-CCA7-449D-8AD1-6F82CFA485F0}" dt="2020-09-23T18:39:27.617" v="7" actId="20577"/>
          <ac:spMkLst>
            <pc:docMk/>
            <pc:sldMk cId="1415921049" sldId="281"/>
            <ac:spMk id="3" creationId="{00000000-0000-0000-0000-000000000000}"/>
          </ac:spMkLst>
        </pc:spChg>
      </pc:sldChg>
      <pc:sldChg chg="modSp mod">
        <pc:chgData name="Andres" userId="5cdd7687-fe09-446b-8d55-164312750658" providerId="ADAL" clId="{82619EAE-CCA7-449D-8AD1-6F82CFA485F0}" dt="2020-09-23T18:51:18.823" v="9" actId="20577"/>
        <pc:sldMkLst>
          <pc:docMk/>
          <pc:sldMk cId="3746329055" sldId="325"/>
        </pc:sldMkLst>
        <pc:graphicFrameChg chg="mod modGraphic">
          <ac:chgData name="Andres" userId="5cdd7687-fe09-446b-8d55-164312750658" providerId="ADAL" clId="{82619EAE-CCA7-449D-8AD1-6F82CFA485F0}" dt="2020-09-23T18:51:18.823" v="9" actId="20577"/>
          <ac:graphicFrameMkLst>
            <pc:docMk/>
            <pc:sldMk cId="3746329055" sldId="325"/>
            <ac:graphicFrameMk id="6" creationId="{2AAFBFEF-931C-4D08-AC33-77C1F3073DF8}"/>
          </ac:graphicFrameMkLst>
        </pc:graphicFrameChg>
      </pc:sldChg>
    </pc:docChg>
  </pc:docChgLst>
  <pc:docChgLst>
    <pc:chgData name="Angie Sofia Zamora Torres" userId="S::angie-sofia.zamora@endava.com::f6cd03f4-a5b0-46c2-9dca-30545b2e4021" providerId="AD" clId="Web-{E0B67744-D2C5-775A-1220-9A5E44BCA700}"/>
    <pc:docChg chg="addSld delSld modSld sldOrd">
      <pc:chgData name="Angie Sofia Zamora Torres" userId="S::angie-sofia.zamora@endava.com::f6cd03f4-a5b0-46c2-9dca-30545b2e4021" providerId="AD" clId="Web-{E0B67744-D2C5-775A-1220-9A5E44BCA700}" dt="2022-03-17T19:55:31.392" v="1657"/>
      <pc:docMkLst>
        <pc:docMk/>
      </pc:docMkLst>
      <pc:sldChg chg="modSp">
        <pc:chgData name="Angie Sofia Zamora Torres" userId="S::angie-sofia.zamora@endava.com::f6cd03f4-a5b0-46c2-9dca-30545b2e4021" providerId="AD" clId="Web-{E0B67744-D2C5-775A-1220-9A5E44BCA700}" dt="2022-03-17T13:23:14.037" v="16" actId="20577"/>
        <pc:sldMkLst>
          <pc:docMk/>
          <pc:sldMk cId="1415921049" sldId="281"/>
        </pc:sldMkLst>
        <pc:spChg chg="mod">
          <ac:chgData name="Angie Sofia Zamora Torres" userId="S::angie-sofia.zamora@endava.com::f6cd03f4-a5b0-46c2-9dca-30545b2e4021" providerId="AD" clId="Web-{E0B67744-D2C5-775A-1220-9A5E44BCA700}" dt="2022-03-17T13:23:14.037" v="16" actId="20577"/>
          <ac:spMkLst>
            <pc:docMk/>
            <pc:sldMk cId="1415921049" sldId="281"/>
            <ac:spMk id="2" creationId="{00000000-0000-0000-0000-000000000000}"/>
          </ac:spMkLst>
        </pc:spChg>
      </pc:sldChg>
      <pc:sldChg chg="del">
        <pc:chgData name="Angie Sofia Zamora Torres" userId="S::angie-sofia.zamora@endava.com::f6cd03f4-a5b0-46c2-9dca-30545b2e4021" providerId="AD" clId="Web-{E0B67744-D2C5-775A-1220-9A5E44BCA700}" dt="2022-03-17T13:24:13.446" v="17"/>
        <pc:sldMkLst>
          <pc:docMk/>
          <pc:sldMk cId="3334839256" sldId="291"/>
        </pc:sldMkLst>
      </pc:sldChg>
      <pc:sldChg chg="del">
        <pc:chgData name="Angie Sofia Zamora Torres" userId="S::angie-sofia.zamora@endava.com::f6cd03f4-a5b0-46c2-9dca-30545b2e4021" providerId="AD" clId="Web-{E0B67744-D2C5-775A-1220-9A5E44BCA700}" dt="2022-03-17T13:24:14.790" v="18"/>
        <pc:sldMkLst>
          <pc:docMk/>
          <pc:sldMk cId="494508011" sldId="300"/>
        </pc:sldMkLst>
      </pc:sldChg>
      <pc:sldChg chg="addSp delSp modSp">
        <pc:chgData name="Angie Sofia Zamora Torres" userId="S::angie-sofia.zamora@endava.com::f6cd03f4-a5b0-46c2-9dca-30545b2e4021" providerId="AD" clId="Web-{E0B67744-D2C5-775A-1220-9A5E44BCA700}" dt="2022-03-17T13:26:09.093" v="47" actId="1076"/>
        <pc:sldMkLst>
          <pc:docMk/>
          <pc:sldMk cId="2136682988" sldId="301"/>
        </pc:sldMkLst>
        <pc:spChg chg="mod">
          <ac:chgData name="Angie Sofia Zamora Torres" userId="S::angie-sofia.zamora@endava.com::f6cd03f4-a5b0-46c2-9dca-30545b2e4021" providerId="AD" clId="Web-{E0B67744-D2C5-775A-1220-9A5E44BCA700}" dt="2022-03-17T13:24:31.463" v="30" actId="20577"/>
          <ac:spMkLst>
            <pc:docMk/>
            <pc:sldMk cId="2136682988" sldId="301"/>
            <ac:spMk id="2" creationId="{00000000-0000-0000-0000-000000000000}"/>
          </ac:spMkLst>
        </pc:spChg>
        <pc:spChg chg="del">
          <ac:chgData name="Angie Sofia Zamora Torres" userId="S::angie-sofia.zamora@endava.com::f6cd03f4-a5b0-46c2-9dca-30545b2e4021" providerId="AD" clId="Web-{E0B67744-D2C5-775A-1220-9A5E44BCA700}" dt="2022-03-17T13:24:37.416" v="34"/>
          <ac:spMkLst>
            <pc:docMk/>
            <pc:sldMk cId="2136682988" sldId="301"/>
            <ac:spMk id="3" creationId="{1290A72E-04E5-49E1-BAA1-E1123F51B9B4}"/>
          </ac:spMkLst>
        </pc:spChg>
        <pc:spChg chg="del mod">
          <ac:chgData name="Angie Sofia Zamora Torres" userId="S::angie-sofia.zamora@endava.com::f6cd03f4-a5b0-46c2-9dca-30545b2e4021" providerId="AD" clId="Web-{E0B67744-D2C5-775A-1220-9A5E44BCA700}" dt="2022-03-17T13:24:35.666" v="33"/>
          <ac:spMkLst>
            <pc:docMk/>
            <pc:sldMk cId="2136682988" sldId="301"/>
            <ac:spMk id="4" creationId="{EE696570-F2E9-4BA8-A858-15F9C2AA5530}"/>
          </ac:spMkLst>
        </pc:spChg>
        <pc:spChg chg="add del">
          <ac:chgData name="Angie Sofia Zamora Torres" userId="S::angie-sofia.zamora@endava.com::f6cd03f4-a5b0-46c2-9dca-30545b2e4021" providerId="AD" clId="Web-{E0B67744-D2C5-775A-1220-9A5E44BCA700}" dt="2022-03-17T13:24:59.230" v="38"/>
          <ac:spMkLst>
            <pc:docMk/>
            <pc:sldMk cId="2136682988" sldId="301"/>
            <ac:spMk id="5" creationId="{F89B6C5B-12DE-486F-99BA-8E7061DB6A63}"/>
          </ac:spMkLst>
        </pc:spChg>
        <pc:spChg chg="add del">
          <ac:chgData name="Angie Sofia Zamora Torres" userId="S::angie-sofia.zamora@endava.com::f6cd03f4-a5b0-46c2-9dca-30545b2e4021" providerId="AD" clId="Web-{E0B67744-D2C5-775A-1220-9A5E44BCA700}" dt="2022-03-17T13:24:57.870" v="37"/>
          <ac:spMkLst>
            <pc:docMk/>
            <pc:sldMk cId="2136682988" sldId="301"/>
            <ac:spMk id="6" creationId="{DC79F7BD-7078-43D9-B05C-DB5BF9CF93B0}"/>
          </ac:spMkLst>
        </pc:spChg>
        <pc:picChg chg="add mod">
          <ac:chgData name="Angie Sofia Zamora Torres" userId="S::angie-sofia.zamora@endava.com::f6cd03f4-a5b0-46c2-9dca-30545b2e4021" providerId="AD" clId="Web-{E0B67744-D2C5-775A-1220-9A5E44BCA700}" dt="2022-03-17T13:25:39.013" v="43" actId="1076"/>
          <ac:picMkLst>
            <pc:docMk/>
            <pc:sldMk cId="2136682988" sldId="301"/>
            <ac:picMk id="7" creationId="{EB8989EA-74AF-41D8-84D3-B387E293FD15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3:26:09.093" v="47" actId="1076"/>
          <ac:picMkLst>
            <pc:docMk/>
            <pc:sldMk cId="2136682988" sldId="301"/>
            <ac:picMk id="8" creationId="{A32BFFFC-1168-4F7B-A477-A5FC394269EB}"/>
          </ac:picMkLst>
        </pc:picChg>
      </pc:sldChg>
      <pc:sldChg chg="del">
        <pc:chgData name="Angie Sofia Zamora Torres" userId="S::angie-sofia.zamora@endava.com::f6cd03f4-a5b0-46c2-9dca-30545b2e4021" providerId="AD" clId="Web-{E0B67744-D2C5-775A-1220-9A5E44BCA700}" dt="2022-03-17T13:26:41.891" v="48"/>
        <pc:sldMkLst>
          <pc:docMk/>
          <pc:sldMk cId="3227032092" sldId="303"/>
        </pc:sldMkLst>
      </pc:sldChg>
      <pc:sldChg chg="del">
        <pc:chgData name="Angie Sofia Zamora Torres" userId="S::angie-sofia.zamora@endava.com::f6cd03f4-a5b0-46c2-9dca-30545b2e4021" providerId="AD" clId="Web-{E0B67744-D2C5-775A-1220-9A5E44BCA700}" dt="2022-03-17T13:26:43.110" v="49"/>
        <pc:sldMkLst>
          <pc:docMk/>
          <pc:sldMk cId="4094603787" sldId="304"/>
        </pc:sldMkLst>
      </pc:sldChg>
      <pc:sldChg chg="addSp delSp modSp modNotes">
        <pc:chgData name="Angie Sofia Zamora Torres" userId="S::angie-sofia.zamora@endava.com::f6cd03f4-a5b0-46c2-9dca-30545b2e4021" providerId="AD" clId="Web-{E0B67744-D2C5-775A-1220-9A5E44BCA700}" dt="2022-03-17T14:44:39.997" v="453" actId="1076"/>
        <pc:sldMkLst>
          <pc:docMk/>
          <pc:sldMk cId="1444297429" sldId="306"/>
        </pc:sldMkLst>
        <pc:spChg chg="mod">
          <ac:chgData name="Angie Sofia Zamora Torres" userId="S::angie-sofia.zamora@endava.com::f6cd03f4-a5b0-46c2-9dca-30545b2e4021" providerId="AD" clId="Web-{E0B67744-D2C5-775A-1220-9A5E44BCA700}" dt="2022-03-17T13:28:01.911" v="74" actId="20577"/>
          <ac:spMkLst>
            <pc:docMk/>
            <pc:sldMk cId="1444297429" sldId="306"/>
            <ac:spMk id="2" creationId="{BAD72CBC-5F87-4D5F-9397-003CFD6A2BC9}"/>
          </ac:spMkLst>
        </pc:spChg>
        <pc:spChg chg="del mod">
          <ac:chgData name="Angie Sofia Zamora Torres" userId="S::angie-sofia.zamora@endava.com::f6cd03f4-a5b0-46c2-9dca-30545b2e4021" providerId="AD" clId="Web-{E0B67744-D2C5-775A-1220-9A5E44BCA700}" dt="2022-03-17T13:26:47.532" v="52"/>
          <ac:spMkLst>
            <pc:docMk/>
            <pc:sldMk cId="1444297429" sldId="306"/>
            <ac:spMk id="11" creationId="{F6F3BA70-1439-4411-BC7B-425E9388EF6D}"/>
          </ac:spMkLst>
        </pc:spChg>
        <pc:picChg chg="add mod">
          <ac:chgData name="Angie Sofia Zamora Torres" userId="S::angie-sofia.zamora@endava.com::f6cd03f4-a5b0-46c2-9dca-30545b2e4021" providerId="AD" clId="Web-{E0B67744-D2C5-775A-1220-9A5E44BCA700}" dt="2022-03-17T14:44:05.465" v="446" actId="1076"/>
          <ac:picMkLst>
            <pc:docMk/>
            <pc:sldMk cId="1444297429" sldId="306"/>
            <ac:picMk id="3" creationId="{5DDEC9BA-9A2D-4D9C-B32E-24FFC4F7C8B2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4:44:27.762" v="450" actId="1076"/>
          <ac:picMkLst>
            <pc:docMk/>
            <pc:sldMk cId="1444297429" sldId="306"/>
            <ac:picMk id="4" creationId="{E42F578E-FE82-437A-A036-B5AEA9FE9A7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4:44:39.997" v="453" actId="1076"/>
          <ac:picMkLst>
            <pc:docMk/>
            <pc:sldMk cId="1444297429" sldId="306"/>
            <ac:picMk id="6" creationId="{6A3DE08B-349C-45FB-AE20-4CD9C08D32CB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3:26:45.595" v="50"/>
          <ac:picMkLst>
            <pc:docMk/>
            <pc:sldMk cId="1444297429" sldId="306"/>
            <ac:picMk id="8" creationId="{57251790-E48F-4FF2-BEF4-30ED945969BA}"/>
          </ac:picMkLst>
        </pc:picChg>
      </pc:sldChg>
      <pc:sldChg chg="addSp delSp modSp add ord replId">
        <pc:chgData name="Angie Sofia Zamora Torres" userId="S::angie-sofia.zamora@endava.com::f6cd03f4-a5b0-46c2-9dca-30545b2e4021" providerId="AD" clId="Web-{E0B67744-D2C5-775A-1220-9A5E44BCA700}" dt="2022-03-17T19:04:18.127" v="1377" actId="1076"/>
        <pc:sldMkLst>
          <pc:docMk/>
          <pc:sldMk cId="2025320884" sldId="307"/>
        </pc:sldMkLst>
        <pc:spChg chg="mod">
          <ac:chgData name="Angie Sofia Zamora Torres" userId="S::angie-sofia.zamora@endava.com::f6cd03f4-a5b0-46c2-9dca-30545b2e4021" providerId="AD" clId="Web-{E0B67744-D2C5-775A-1220-9A5E44BCA700}" dt="2022-03-17T13:31:43.986" v="116" actId="20577"/>
          <ac:spMkLst>
            <pc:docMk/>
            <pc:sldMk cId="2025320884" sldId="307"/>
            <ac:spMk id="2" creationId="{BAD72CBC-5F87-4D5F-9397-003CFD6A2BC9}"/>
          </ac:spMkLst>
        </pc:spChg>
        <pc:picChg chg="add del mod">
          <ac:chgData name="Angie Sofia Zamora Torres" userId="S::angie-sofia.zamora@endava.com::f6cd03f4-a5b0-46c2-9dca-30545b2e4021" providerId="AD" clId="Web-{E0B67744-D2C5-775A-1220-9A5E44BCA700}" dt="2022-03-17T18:56:38.540" v="1354"/>
          <ac:picMkLst>
            <pc:docMk/>
            <pc:sldMk cId="2025320884" sldId="307"/>
            <ac:picMk id="3" creationId="{4552A4CE-43FF-4010-B537-E96919EDE4AC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04:18.127" v="1377" actId="1076"/>
          <ac:picMkLst>
            <pc:docMk/>
            <pc:sldMk cId="2025320884" sldId="307"/>
            <ac:picMk id="4" creationId="{CD0871C6-FEC1-4047-86A3-F9006913896C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9:03:59.533" v="1367"/>
          <ac:picMkLst>
            <pc:docMk/>
            <pc:sldMk cId="2025320884" sldId="307"/>
            <ac:picMk id="5" creationId="{E6627532-6D0D-43E2-BC7D-8A5025538D1D}"/>
          </ac:picMkLst>
        </pc:picChg>
      </pc:sldChg>
      <pc:sldChg chg="del">
        <pc:chgData name="Angie Sofia Zamora Torres" userId="S::angie-sofia.zamora@endava.com::f6cd03f4-a5b0-46c2-9dca-30545b2e4021" providerId="AD" clId="Web-{E0B67744-D2C5-775A-1220-9A5E44BCA700}" dt="2022-03-17T13:27:07.455" v="57"/>
        <pc:sldMkLst>
          <pc:docMk/>
          <pc:sldMk cId="2160872681" sldId="307"/>
        </pc:sldMkLst>
      </pc:sldChg>
      <pc:sldChg chg="addSp modSp add replId">
        <pc:chgData name="Angie Sofia Zamora Torres" userId="S::angie-sofia.zamora@endava.com::f6cd03f4-a5b0-46c2-9dca-30545b2e4021" providerId="AD" clId="Web-{E0B67744-D2C5-775A-1220-9A5E44BCA700}" dt="2022-03-17T15:08:49.417" v="547" actId="1076"/>
        <pc:sldMkLst>
          <pc:docMk/>
          <pc:sldMk cId="1432059228" sldId="308"/>
        </pc:sldMkLst>
        <pc:spChg chg="mod">
          <ac:chgData name="Angie Sofia Zamora Torres" userId="S::angie-sofia.zamora@endava.com::f6cd03f4-a5b0-46c2-9dca-30545b2e4021" providerId="AD" clId="Web-{E0B67744-D2C5-775A-1220-9A5E44BCA700}" dt="2022-03-17T13:30:35.029" v="98" actId="20577"/>
          <ac:spMkLst>
            <pc:docMk/>
            <pc:sldMk cId="1432059228" sldId="308"/>
            <ac:spMk id="2" creationId="{BAD72CBC-5F87-4D5F-9397-003CFD6A2BC9}"/>
          </ac:spMkLst>
        </pc:spChg>
        <pc:picChg chg="add mod">
          <ac:chgData name="Angie Sofia Zamora Torres" userId="S::angie-sofia.zamora@endava.com::f6cd03f4-a5b0-46c2-9dca-30545b2e4021" providerId="AD" clId="Web-{E0B67744-D2C5-775A-1220-9A5E44BCA700}" dt="2022-03-17T15:08:49.136" v="541" actId="1076"/>
          <ac:picMkLst>
            <pc:docMk/>
            <pc:sldMk cId="1432059228" sldId="308"/>
            <ac:picMk id="3" creationId="{8F1CFD8D-537A-44E8-8D6F-3085745B6337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08:49.401" v="546" actId="1076"/>
          <ac:picMkLst>
            <pc:docMk/>
            <pc:sldMk cId="1432059228" sldId="308"/>
            <ac:picMk id="4" creationId="{26B1D53F-7C3B-447A-A248-C1A62C3F2346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08:49.198" v="542" actId="1076"/>
          <ac:picMkLst>
            <pc:docMk/>
            <pc:sldMk cId="1432059228" sldId="308"/>
            <ac:picMk id="5" creationId="{EDFA2844-5A97-4255-8868-E03FE4035EBF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08:49.417" v="547" actId="1076"/>
          <ac:picMkLst>
            <pc:docMk/>
            <pc:sldMk cId="1432059228" sldId="308"/>
            <ac:picMk id="6" creationId="{4F4EDAF5-D7A0-43D0-AA66-AAC70732FFD4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08:49.339" v="545" actId="1076"/>
          <ac:picMkLst>
            <pc:docMk/>
            <pc:sldMk cId="1432059228" sldId="308"/>
            <ac:picMk id="7" creationId="{E8EEE1F4-0095-49DD-B203-AD2389AD9B1A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08:49.245" v="543" actId="1076"/>
          <ac:picMkLst>
            <pc:docMk/>
            <pc:sldMk cId="1432059228" sldId="308"/>
            <ac:picMk id="8" creationId="{58A2EC00-447A-4FE1-AC5A-8BD5D62BAACE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08:49.292" v="544" actId="1076"/>
          <ac:picMkLst>
            <pc:docMk/>
            <pc:sldMk cId="1432059228" sldId="308"/>
            <ac:picMk id="9" creationId="{E7805F3D-D23C-4AA2-B338-844B901B7F64}"/>
          </ac:picMkLst>
        </pc:picChg>
      </pc:sldChg>
      <pc:sldChg chg="del">
        <pc:chgData name="Angie Sofia Zamora Torres" userId="S::angie-sofia.zamora@endava.com::f6cd03f4-a5b0-46c2-9dca-30545b2e4021" providerId="AD" clId="Web-{E0B67744-D2C5-775A-1220-9A5E44BCA700}" dt="2022-03-17T13:27:08.252" v="58"/>
        <pc:sldMkLst>
          <pc:docMk/>
          <pc:sldMk cId="3228527376" sldId="308"/>
        </pc:sldMkLst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8:40:53.786" v="1294" actId="14100"/>
        <pc:sldMkLst>
          <pc:docMk/>
          <pc:sldMk cId="1815144748" sldId="309"/>
        </pc:sldMkLst>
        <pc:spChg chg="mod">
          <ac:chgData name="Angie Sofia Zamora Torres" userId="S::angie-sofia.zamora@endava.com::f6cd03f4-a5b0-46c2-9dca-30545b2e4021" providerId="AD" clId="Web-{E0B67744-D2C5-775A-1220-9A5E44BCA700}" dt="2022-03-17T13:35:08.481" v="197" actId="1076"/>
          <ac:spMkLst>
            <pc:docMk/>
            <pc:sldMk cId="1815144748" sldId="309"/>
            <ac:spMk id="2" creationId="{BAD72CBC-5F87-4D5F-9397-003CFD6A2BC9}"/>
          </ac:spMkLst>
        </pc:spChg>
        <pc:spChg chg="add del mod">
          <ac:chgData name="Angie Sofia Zamora Torres" userId="S::angie-sofia.zamora@endava.com::f6cd03f4-a5b0-46c2-9dca-30545b2e4021" providerId="AD" clId="Web-{E0B67744-D2C5-775A-1220-9A5E44BCA700}" dt="2022-03-17T13:34:09.384" v="177"/>
          <ac:spMkLst>
            <pc:docMk/>
            <pc:sldMk cId="1815144748" sldId="309"/>
            <ac:spMk id="4" creationId="{C1DE78A7-7C64-4664-8D5A-6A98AD71035A}"/>
          </ac:spMkLst>
        </pc:spChg>
        <pc:spChg chg="add mod">
          <ac:chgData name="Angie Sofia Zamora Torres" userId="S::angie-sofia.zamora@endava.com::f6cd03f4-a5b0-46c2-9dca-30545b2e4021" providerId="AD" clId="Web-{E0B67744-D2C5-775A-1220-9A5E44BCA700}" dt="2022-03-17T18:40:46.974" v="1291" actId="20577"/>
          <ac:spMkLst>
            <pc:docMk/>
            <pc:sldMk cId="1815144748" sldId="309"/>
            <ac:spMk id="5" creationId="{80DB02CE-881C-49E9-B74D-F981E9595F99}"/>
          </ac:spMkLst>
        </pc:spChg>
        <pc:picChg chg="add del mod">
          <ac:chgData name="Angie Sofia Zamora Torres" userId="S::angie-sofia.zamora@endava.com::f6cd03f4-a5b0-46c2-9dca-30545b2e4021" providerId="AD" clId="Web-{E0B67744-D2C5-775A-1220-9A5E44BCA700}" dt="2022-03-17T18:38:58.190" v="1276"/>
          <ac:picMkLst>
            <pc:docMk/>
            <pc:sldMk cId="1815144748" sldId="309"/>
            <ac:picMk id="3" creationId="{66ED6FAE-3CEB-4BC2-8F58-4365AAD40011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8:38:56.596" v="1273"/>
          <ac:picMkLst>
            <pc:docMk/>
            <pc:sldMk cId="1815144748" sldId="309"/>
            <ac:picMk id="4" creationId="{908E4D67-E078-4337-AC6E-2B51CC828525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8:38:57.815" v="1275"/>
          <ac:picMkLst>
            <pc:docMk/>
            <pc:sldMk cId="1815144748" sldId="309"/>
            <ac:picMk id="6" creationId="{1A168375-E821-4D37-8F7F-80080C532966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8:38:58.893" v="1277"/>
          <ac:picMkLst>
            <pc:docMk/>
            <pc:sldMk cId="1815144748" sldId="309"/>
            <ac:picMk id="7" creationId="{E2B3E941-54DD-4246-BD43-380F2B686CD2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8:38:57.487" v="1274"/>
          <ac:picMkLst>
            <pc:docMk/>
            <pc:sldMk cId="1815144748" sldId="309"/>
            <ac:picMk id="8" creationId="{A8685F3F-3FD6-4020-9566-4F7305D58640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7:46:10.142" v="1140"/>
          <ac:picMkLst>
            <pc:docMk/>
            <pc:sldMk cId="1815144748" sldId="309"/>
            <ac:picMk id="9" creationId="{98BCEF77-88FF-4DF3-A0EC-B85B69EFEF2B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39:19.613" v="1281" actId="1076"/>
          <ac:picMkLst>
            <pc:docMk/>
            <pc:sldMk cId="1815144748" sldId="309"/>
            <ac:picMk id="10" creationId="{88221BA8-C3A4-40F1-B0E0-E6B7B3DC80F8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40:06.988" v="1285" actId="1076"/>
          <ac:picMkLst>
            <pc:docMk/>
            <pc:sldMk cId="1815144748" sldId="309"/>
            <ac:picMk id="11" creationId="{3E4729E1-0FF1-433C-8C82-4D23F430EAD6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40:53.786" v="1294" actId="14100"/>
          <ac:picMkLst>
            <pc:docMk/>
            <pc:sldMk cId="1815144748" sldId="309"/>
            <ac:picMk id="12" creationId="{F8AD753D-2526-4DC2-A831-2164B24183AE}"/>
          </ac:picMkLst>
        </pc:picChg>
      </pc:sldChg>
      <pc:sldChg chg="del">
        <pc:chgData name="Angie Sofia Zamora Torres" userId="S::angie-sofia.zamora@endava.com::f6cd03f4-a5b0-46c2-9dca-30545b2e4021" providerId="AD" clId="Web-{E0B67744-D2C5-775A-1220-9A5E44BCA700}" dt="2022-03-17T13:27:08.690" v="59"/>
        <pc:sldMkLst>
          <pc:docMk/>
          <pc:sldMk cId="2300890850" sldId="309"/>
        </pc:sldMkLst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4:58:58.061" v="486" actId="1076"/>
        <pc:sldMkLst>
          <pc:docMk/>
          <pc:sldMk cId="2258298237" sldId="310"/>
        </pc:sldMkLst>
        <pc:picChg chg="del">
          <ac:chgData name="Angie Sofia Zamora Torres" userId="S::angie-sofia.zamora@endava.com::f6cd03f4-a5b0-46c2-9dca-30545b2e4021" providerId="AD" clId="Web-{E0B67744-D2C5-775A-1220-9A5E44BCA700}" dt="2022-03-17T14:44:48.575" v="455"/>
          <ac:picMkLst>
            <pc:docMk/>
            <pc:sldMk cId="2258298237" sldId="310"/>
            <ac:picMk id="3" creationId="{5DDEC9BA-9A2D-4D9C-B32E-24FFC4F7C8B2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4:44:51.153" v="457"/>
          <ac:picMkLst>
            <pc:docMk/>
            <pc:sldMk cId="2258298237" sldId="310"/>
            <ac:picMk id="4" creationId="{E42F578E-FE82-437A-A036-B5AEA9FE9A7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4:58:55.077" v="484" actId="1076"/>
          <ac:picMkLst>
            <pc:docMk/>
            <pc:sldMk cId="2258298237" sldId="310"/>
            <ac:picMk id="5" creationId="{38300441-15F3-4347-BFFE-FCCCC5B89BB5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4:44:51.153" v="456"/>
          <ac:picMkLst>
            <pc:docMk/>
            <pc:sldMk cId="2258298237" sldId="310"/>
            <ac:picMk id="6" creationId="{6A3DE08B-349C-45FB-AE20-4CD9C08D32CB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4:56:24.730" v="470" actId="14100"/>
          <ac:picMkLst>
            <pc:docMk/>
            <pc:sldMk cId="2258298237" sldId="310"/>
            <ac:picMk id="7" creationId="{216E0810-8695-467B-9533-F456BFC297AF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4:58:58.061" v="486" actId="1076"/>
          <ac:picMkLst>
            <pc:docMk/>
            <pc:sldMk cId="2258298237" sldId="310"/>
            <ac:picMk id="8" creationId="{0F7C8A73-7C4A-47FB-9D0B-FC150F63BDA4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4:58:58.061" v="485" actId="1076"/>
          <ac:picMkLst>
            <pc:docMk/>
            <pc:sldMk cId="2258298237" sldId="310"/>
            <ac:picMk id="9" creationId="{A26D409B-3477-4869-9F3F-20C58D013A7B}"/>
          </ac:picMkLst>
        </pc:picChg>
      </pc:sldChg>
      <pc:sldChg chg="del">
        <pc:chgData name="Angie Sofia Zamora Torres" userId="S::angie-sofia.zamora@endava.com::f6cd03f4-a5b0-46c2-9dca-30545b2e4021" providerId="AD" clId="Web-{E0B67744-D2C5-775A-1220-9A5E44BCA700}" dt="2022-03-17T13:27:12.362" v="66"/>
        <pc:sldMkLst>
          <pc:docMk/>
          <pc:sldMk cId="3831368662" sldId="310"/>
        </pc:sldMkLst>
      </pc:sldChg>
      <pc:sldChg chg="del">
        <pc:chgData name="Angie Sofia Zamora Torres" userId="S::angie-sofia.zamora@endava.com::f6cd03f4-a5b0-46c2-9dca-30545b2e4021" providerId="AD" clId="Web-{E0B67744-D2C5-775A-1220-9A5E44BCA700}" dt="2022-03-17T13:27:10.737" v="64"/>
        <pc:sldMkLst>
          <pc:docMk/>
          <pc:sldMk cId="587419677" sldId="311"/>
        </pc:sldMkLst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5:05:35.710" v="518" actId="1076"/>
        <pc:sldMkLst>
          <pc:docMk/>
          <pc:sldMk cId="967340894" sldId="311"/>
        </pc:sldMkLst>
        <pc:spChg chg="mod">
          <ac:chgData name="Angie Sofia Zamora Torres" userId="S::angie-sofia.zamora@endava.com::f6cd03f4-a5b0-46c2-9dca-30545b2e4021" providerId="AD" clId="Web-{E0B67744-D2C5-775A-1220-9A5E44BCA700}" dt="2022-03-17T15:00:01.203" v="494" actId="20577"/>
          <ac:spMkLst>
            <pc:docMk/>
            <pc:sldMk cId="967340894" sldId="311"/>
            <ac:spMk id="2" creationId="{BAD72CBC-5F87-4D5F-9397-003CFD6A2BC9}"/>
          </ac:spMkLst>
        </pc:spChg>
        <pc:picChg chg="add del mod">
          <ac:chgData name="Angie Sofia Zamora Torres" userId="S::angie-sofia.zamora@endava.com::f6cd03f4-a5b0-46c2-9dca-30545b2e4021" providerId="AD" clId="Web-{E0B67744-D2C5-775A-1220-9A5E44BCA700}" dt="2022-03-17T15:03:44.739" v="500"/>
          <ac:picMkLst>
            <pc:docMk/>
            <pc:sldMk cId="967340894" sldId="311"/>
            <ac:picMk id="3" creationId="{91102F1D-16AD-43BC-844E-8325488F3827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05:08.147" v="510" actId="1076"/>
          <ac:picMkLst>
            <pc:docMk/>
            <pc:sldMk cId="967340894" sldId="311"/>
            <ac:picMk id="4" creationId="{D2062EF6-B958-4327-BA2F-BC24A8754BEF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4:59:56.797" v="490"/>
          <ac:picMkLst>
            <pc:docMk/>
            <pc:sldMk cId="967340894" sldId="311"/>
            <ac:picMk id="5" creationId="{38300441-15F3-4347-BFFE-FCCCC5B89BB5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05:29.069" v="516" actId="1076"/>
          <ac:picMkLst>
            <pc:docMk/>
            <pc:sldMk cId="967340894" sldId="311"/>
            <ac:picMk id="6" creationId="{B3AEC8E2-4114-4629-B8D3-D10A8228E2BD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4:59:54.172" v="489"/>
          <ac:picMkLst>
            <pc:docMk/>
            <pc:sldMk cId="967340894" sldId="311"/>
            <ac:picMk id="7" creationId="{216E0810-8695-467B-9533-F456BFC297AF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4:59:54.172" v="488"/>
          <ac:picMkLst>
            <pc:docMk/>
            <pc:sldMk cId="967340894" sldId="311"/>
            <ac:picMk id="8" creationId="{0F7C8A73-7C4A-47FB-9D0B-FC150F63BDA4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4:59:57.266" v="491"/>
          <ac:picMkLst>
            <pc:docMk/>
            <pc:sldMk cId="967340894" sldId="311"/>
            <ac:picMk id="9" creationId="{A26D409B-3477-4869-9F3F-20C58D013A7B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05:26.444" v="515" actId="1076"/>
          <ac:picMkLst>
            <pc:docMk/>
            <pc:sldMk cId="967340894" sldId="311"/>
            <ac:picMk id="10" creationId="{912D8E22-4EB8-42AD-8DE5-84661FEDF7E6}"/>
          </ac:picMkLst>
        </pc:picChg>
        <pc:cxnChg chg="add mod">
          <ac:chgData name="Angie Sofia Zamora Torres" userId="S::angie-sofia.zamora@endava.com::f6cd03f4-a5b0-46c2-9dca-30545b2e4021" providerId="AD" clId="Web-{E0B67744-D2C5-775A-1220-9A5E44BCA700}" dt="2022-03-17T15:05:25.335" v="514" actId="14100"/>
          <ac:cxnSpMkLst>
            <pc:docMk/>
            <pc:sldMk cId="967340894" sldId="311"/>
            <ac:cxnSpMk id="11" creationId="{641B0312-4DF7-4F6A-9C24-6E4155504655}"/>
          </ac:cxnSpMkLst>
        </pc:cxnChg>
        <pc:cxnChg chg="add mod">
          <ac:chgData name="Angie Sofia Zamora Torres" userId="S::angie-sofia.zamora@endava.com::f6cd03f4-a5b0-46c2-9dca-30545b2e4021" providerId="AD" clId="Web-{E0B67744-D2C5-775A-1220-9A5E44BCA700}" dt="2022-03-17T15:05:35.710" v="518" actId="1076"/>
          <ac:cxnSpMkLst>
            <pc:docMk/>
            <pc:sldMk cId="967340894" sldId="311"/>
            <ac:cxnSpMk id="12" creationId="{2B0CC222-FB20-4154-93D5-5E82B95FB5D0}"/>
          </ac:cxnSpMkLst>
        </pc:cxnChg>
      </pc:sldChg>
      <pc:sldChg chg="del">
        <pc:chgData name="Angie Sofia Zamora Torres" userId="S::angie-sofia.zamora@endava.com::f6cd03f4-a5b0-46c2-9dca-30545b2e4021" providerId="AD" clId="Web-{E0B67744-D2C5-775A-1220-9A5E44BCA700}" dt="2022-03-17T13:27:11.721" v="65"/>
        <pc:sldMkLst>
          <pc:docMk/>
          <pc:sldMk cId="893755387" sldId="312"/>
        </pc:sldMkLst>
      </pc:sldChg>
      <pc:sldChg chg="addSp modSp add replId">
        <pc:chgData name="Angie Sofia Zamora Torres" userId="S::angie-sofia.zamora@endava.com::f6cd03f4-a5b0-46c2-9dca-30545b2e4021" providerId="AD" clId="Web-{E0B67744-D2C5-775A-1220-9A5E44BCA700}" dt="2022-03-17T15:25:36.047" v="577" actId="1076"/>
        <pc:sldMkLst>
          <pc:docMk/>
          <pc:sldMk cId="2874533522" sldId="312"/>
        </pc:sldMkLst>
        <pc:spChg chg="mod">
          <ac:chgData name="Angie Sofia Zamora Torres" userId="S::angie-sofia.zamora@endava.com::f6cd03f4-a5b0-46c2-9dca-30545b2e4021" providerId="AD" clId="Web-{E0B67744-D2C5-775A-1220-9A5E44BCA700}" dt="2022-03-17T15:10:24.606" v="554" actId="20577"/>
          <ac:spMkLst>
            <pc:docMk/>
            <pc:sldMk cId="2874533522" sldId="312"/>
            <ac:spMk id="2" creationId="{BAD72CBC-5F87-4D5F-9397-003CFD6A2BC9}"/>
          </ac:spMkLst>
        </pc:spChg>
        <pc:picChg chg="add mod">
          <ac:chgData name="Angie Sofia Zamora Torres" userId="S::angie-sofia.zamora@endava.com::f6cd03f4-a5b0-46c2-9dca-30545b2e4021" providerId="AD" clId="Web-{E0B67744-D2C5-775A-1220-9A5E44BCA700}" dt="2022-03-17T15:24:22.795" v="563" actId="1076"/>
          <ac:picMkLst>
            <pc:docMk/>
            <pc:sldMk cId="2874533522" sldId="312"/>
            <ac:picMk id="3" creationId="{BAF4968C-FFDA-4B00-A9FD-7803C387D17E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25:36.047" v="577" actId="1076"/>
          <ac:picMkLst>
            <pc:docMk/>
            <pc:sldMk cId="2874533522" sldId="312"/>
            <ac:picMk id="4" creationId="{DD1AFF7B-6FC0-4A1E-ADB8-98184455A534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25:32.359" v="576" actId="1076"/>
          <ac:picMkLst>
            <pc:docMk/>
            <pc:sldMk cId="2874533522" sldId="312"/>
            <ac:picMk id="5" creationId="{60D5B3F6-7710-425D-9EBE-FE129B949C44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5:35:54.059" v="614" actId="14100"/>
        <pc:sldMkLst>
          <pc:docMk/>
          <pc:sldMk cId="1331599337" sldId="313"/>
        </pc:sldMkLst>
        <pc:picChg chg="del">
          <ac:chgData name="Angie Sofia Zamora Torres" userId="S::angie-sofia.zamora@endava.com::f6cd03f4-a5b0-46c2-9dca-30545b2e4021" providerId="AD" clId="Web-{E0B67744-D2C5-775A-1220-9A5E44BCA700}" dt="2022-03-17T15:26:58.970" v="579"/>
          <ac:picMkLst>
            <pc:docMk/>
            <pc:sldMk cId="1331599337" sldId="313"/>
            <ac:picMk id="3" creationId="{BAF4968C-FFDA-4B00-A9FD-7803C387D17E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5:27:02.033" v="581"/>
          <ac:picMkLst>
            <pc:docMk/>
            <pc:sldMk cId="1331599337" sldId="313"/>
            <ac:picMk id="4" creationId="{DD1AFF7B-6FC0-4A1E-ADB8-98184455A534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5:27:00.470" v="580"/>
          <ac:picMkLst>
            <pc:docMk/>
            <pc:sldMk cId="1331599337" sldId="313"/>
            <ac:picMk id="5" creationId="{60D5B3F6-7710-425D-9EBE-FE129B949C44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31:31.445" v="603" actId="1076"/>
          <ac:picMkLst>
            <pc:docMk/>
            <pc:sldMk cId="1331599337" sldId="313"/>
            <ac:picMk id="6" creationId="{30DE89F9-BEE7-4F88-B7FC-1757211530DA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35:54.059" v="614" actId="14100"/>
          <ac:picMkLst>
            <pc:docMk/>
            <pc:sldMk cId="1331599337" sldId="313"/>
            <ac:picMk id="7" creationId="{DE815D84-7A43-454D-B0BF-0F0344284298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31:31.398" v="602" actId="1076"/>
          <ac:picMkLst>
            <pc:docMk/>
            <pc:sldMk cId="1331599337" sldId="313"/>
            <ac:picMk id="8" creationId="{6681A61D-E797-4AC4-B64E-6F9EBDB6AC85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35:03.965" v="609" actId="1076"/>
          <ac:picMkLst>
            <pc:docMk/>
            <pc:sldMk cId="1331599337" sldId="313"/>
            <ac:picMk id="9" creationId="{1DACF1EE-715D-408D-AF4B-E79D062C0DF4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5:35:50.778" v="613" actId="1076"/>
          <ac:picMkLst>
            <pc:docMk/>
            <pc:sldMk cId="1331599337" sldId="313"/>
            <ac:picMk id="10" creationId="{858E3E36-2B53-444C-A89B-E9EFC4B6927D}"/>
          </ac:picMkLst>
        </pc:picChg>
      </pc:sldChg>
      <pc:sldChg chg="del">
        <pc:chgData name="Angie Sofia Zamora Torres" userId="S::angie-sofia.zamora@endava.com::f6cd03f4-a5b0-46c2-9dca-30545b2e4021" providerId="AD" clId="Web-{E0B67744-D2C5-775A-1220-9A5E44BCA700}" dt="2022-03-17T13:27:09.158" v="60"/>
        <pc:sldMkLst>
          <pc:docMk/>
          <pc:sldMk cId="2572514722" sldId="313"/>
        </pc:sldMkLst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5:42:30.724" v="625" actId="1076"/>
        <pc:sldMkLst>
          <pc:docMk/>
          <pc:sldMk cId="1602217325" sldId="314"/>
        </pc:sldMkLst>
        <pc:picChg chg="add mod">
          <ac:chgData name="Angie Sofia Zamora Torres" userId="S::angie-sofia.zamora@endava.com::f6cd03f4-a5b0-46c2-9dca-30545b2e4021" providerId="AD" clId="Web-{E0B67744-D2C5-775A-1220-9A5E44BCA700}" dt="2022-03-17T15:42:30.724" v="625" actId="1076"/>
          <ac:picMkLst>
            <pc:docMk/>
            <pc:sldMk cId="1602217325" sldId="314"/>
            <ac:picMk id="3" creationId="{CF8AD54C-76D6-47B2-9838-BA55290A6CD2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5:36:03.810" v="618"/>
          <ac:picMkLst>
            <pc:docMk/>
            <pc:sldMk cId="1602217325" sldId="314"/>
            <ac:picMk id="6" creationId="{30DE89F9-BEE7-4F88-B7FC-1757211530DA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5:36:03.341" v="617"/>
          <ac:picMkLst>
            <pc:docMk/>
            <pc:sldMk cId="1602217325" sldId="314"/>
            <ac:picMk id="7" creationId="{DE815D84-7A43-454D-B0BF-0F0344284298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5:36:02.950" v="616"/>
          <ac:picMkLst>
            <pc:docMk/>
            <pc:sldMk cId="1602217325" sldId="314"/>
            <ac:picMk id="8" creationId="{6681A61D-E797-4AC4-B64E-6F9EBDB6AC85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5:36:04.325" v="619"/>
          <ac:picMkLst>
            <pc:docMk/>
            <pc:sldMk cId="1602217325" sldId="314"/>
            <ac:picMk id="9" creationId="{1DACF1EE-715D-408D-AF4B-E79D062C0DF4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5:36:04.669" v="620"/>
          <ac:picMkLst>
            <pc:docMk/>
            <pc:sldMk cId="1602217325" sldId="314"/>
            <ac:picMk id="10" creationId="{858E3E36-2B53-444C-A89B-E9EFC4B6927D}"/>
          </ac:picMkLst>
        </pc:picChg>
      </pc:sldChg>
      <pc:sldChg chg="del">
        <pc:chgData name="Angie Sofia Zamora Torres" userId="S::angie-sofia.zamora@endava.com::f6cd03f4-a5b0-46c2-9dca-30545b2e4021" providerId="AD" clId="Web-{E0B67744-D2C5-775A-1220-9A5E44BCA700}" dt="2022-03-17T13:27:09.721" v="61"/>
        <pc:sldMkLst>
          <pc:docMk/>
          <pc:sldMk cId="1959176637" sldId="314"/>
        </pc:sldMkLst>
      </pc:sldChg>
      <pc:sldChg chg="del">
        <pc:chgData name="Angie Sofia Zamora Torres" userId="S::angie-sofia.zamora@endava.com::f6cd03f4-a5b0-46c2-9dca-30545b2e4021" providerId="AD" clId="Web-{E0B67744-D2C5-775A-1220-9A5E44BCA700}" dt="2022-03-17T13:27:10.096" v="62"/>
        <pc:sldMkLst>
          <pc:docMk/>
          <pc:sldMk cId="3000268827" sldId="315"/>
        </pc:sldMkLst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7:46:58.205" v="1153" actId="1076"/>
        <pc:sldMkLst>
          <pc:docMk/>
          <pc:sldMk cId="4066343045" sldId="315"/>
        </pc:sldMkLst>
        <pc:spChg chg="mod">
          <ac:chgData name="Angie Sofia Zamora Torres" userId="S::angie-sofia.zamora@endava.com::f6cd03f4-a5b0-46c2-9dca-30545b2e4021" providerId="AD" clId="Web-{E0B67744-D2C5-775A-1220-9A5E44BCA700}" dt="2022-03-17T15:54:20.222" v="682" actId="20577"/>
          <ac:spMkLst>
            <pc:docMk/>
            <pc:sldMk cId="4066343045" sldId="315"/>
            <ac:spMk id="5" creationId="{80DB02CE-881C-49E9-B74D-F981E9595F99}"/>
          </ac:spMkLst>
        </pc:spChg>
        <pc:spChg chg="add del mod">
          <ac:chgData name="Angie Sofia Zamora Torres" userId="S::angie-sofia.zamora@endava.com::f6cd03f4-a5b0-46c2-9dca-30545b2e4021" providerId="AD" clId="Web-{E0B67744-D2C5-775A-1220-9A5E44BCA700}" dt="2022-03-17T17:46:40.564" v="1151"/>
          <ac:spMkLst>
            <pc:docMk/>
            <pc:sldMk cId="4066343045" sldId="315"/>
            <ac:spMk id="13" creationId="{BD02FCCC-679B-470D-8C57-DE1DB65C54A7}"/>
          </ac:spMkLst>
        </pc:spChg>
        <pc:picChg chg="del">
          <ac:chgData name="Angie Sofia Zamora Torres" userId="S::angie-sofia.zamora@endava.com::f6cd03f4-a5b0-46c2-9dca-30545b2e4021" providerId="AD" clId="Web-{E0B67744-D2C5-775A-1220-9A5E44BCA700}" dt="2022-03-17T15:53:17.502" v="655"/>
          <ac:picMkLst>
            <pc:docMk/>
            <pc:sldMk cId="4066343045" sldId="315"/>
            <ac:picMk id="3" creationId="{66ED6FAE-3CEB-4BC2-8F58-4365AAD40011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5:53:16.143" v="654"/>
          <ac:picMkLst>
            <pc:docMk/>
            <pc:sldMk cId="4066343045" sldId="315"/>
            <ac:picMk id="4" creationId="{908E4D67-E078-4337-AC6E-2B51CC828525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5:53:19.174" v="656"/>
          <ac:picMkLst>
            <pc:docMk/>
            <pc:sldMk cId="4066343045" sldId="315"/>
            <ac:picMk id="6" creationId="{1A168375-E821-4D37-8F7F-80080C532966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5:53:20.971" v="657"/>
          <ac:picMkLst>
            <pc:docMk/>
            <pc:sldMk cId="4066343045" sldId="315"/>
            <ac:picMk id="7" creationId="{E2B3E941-54DD-4246-BD43-380F2B686CD2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6:04:50.688" v="714" actId="1076"/>
          <ac:picMkLst>
            <pc:docMk/>
            <pc:sldMk cId="4066343045" sldId="315"/>
            <ac:picMk id="8" creationId="{041FAF32-5205-4E1A-82E4-D794154366A4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46:26.470" v="1146" actId="1076"/>
          <ac:picMkLst>
            <pc:docMk/>
            <pc:sldMk cId="4066343045" sldId="315"/>
            <ac:picMk id="9" creationId="{50D9CBEB-4F93-42DA-BBCA-4AAAAB83A5CA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6:10:00.663" v="743" actId="1076"/>
          <ac:picMkLst>
            <pc:docMk/>
            <pc:sldMk cId="4066343045" sldId="315"/>
            <ac:picMk id="10" creationId="{C4653E54-91D2-43D8-BA6C-FBCD787100BC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6:04:40.001" v="709" actId="1076"/>
          <ac:picMkLst>
            <pc:docMk/>
            <pc:sldMk cId="4066343045" sldId="315"/>
            <ac:picMk id="11" creationId="{1A916C15-2049-42EC-B9CF-5ABFEED9BC71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46:28.158" v="1147" actId="1076"/>
          <ac:picMkLst>
            <pc:docMk/>
            <pc:sldMk cId="4066343045" sldId="315"/>
            <ac:picMk id="12" creationId="{F0955597-C232-41F9-A055-73C2ED00AAD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46:58.205" v="1153" actId="1076"/>
          <ac:picMkLst>
            <pc:docMk/>
            <pc:sldMk cId="4066343045" sldId="315"/>
            <ac:picMk id="14" creationId="{317EA1D0-2BC3-4999-9F6C-F110E4F316DE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6:57:02.971" v="818" actId="20577"/>
        <pc:sldMkLst>
          <pc:docMk/>
          <pc:sldMk cId="477037549" sldId="316"/>
        </pc:sldMkLst>
        <pc:spChg chg="mod">
          <ac:chgData name="Angie Sofia Zamora Torres" userId="S::angie-sofia.zamora@endava.com::f6cd03f4-a5b0-46c2-9dca-30545b2e4021" providerId="AD" clId="Web-{E0B67744-D2C5-775A-1220-9A5E44BCA700}" dt="2022-03-17T16:57:02.971" v="818" actId="20577"/>
          <ac:spMkLst>
            <pc:docMk/>
            <pc:sldMk cId="477037549" sldId="316"/>
            <ac:spMk id="5" creationId="{80DB02CE-881C-49E9-B74D-F981E9595F99}"/>
          </ac:spMkLst>
        </pc:spChg>
        <pc:picChg chg="add del mod">
          <ac:chgData name="Angie Sofia Zamora Torres" userId="S::angie-sofia.zamora@endava.com::f6cd03f4-a5b0-46c2-9dca-30545b2e4021" providerId="AD" clId="Web-{E0B67744-D2C5-775A-1220-9A5E44BCA700}" dt="2022-03-17T16:10:39.102" v="746"/>
          <ac:picMkLst>
            <pc:docMk/>
            <pc:sldMk cId="477037549" sldId="316"/>
            <ac:picMk id="3" creationId="{DA40622A-BE89-44F5-9CC2-CE24BB15F02B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6:10:37.445" v="745"/>
          <ac:picMkLst>
            <pc:docMk/>
            <pc:sldMk cId="477037549" sldId="316"/>
            <ac:picMk id="4" creationId="{ED071C87-3339-4603-BC97-D05CCB3D1CE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6:21:39.193" v="765" actId="1076"/>
          <ac:picMkLst>
            <pc:docMk/>
            <pc:sldMk cId="477037549" sldId="316"/>
            <ac:picMk id="6" creationId="{06CFB722-525D-4A80-AE4B-23428DA54D20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6:50:09.619" v="777" actId="1076"/>
          <ac:picMkLst>
            <pc:docMk/>
            <pc:sldMk cId="477037549" sldId="316"/>
            <ac:picMk id="7" creationId="{2F0D371D-A4CA-49EC-8C6F-8E2E7B0CBB72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6:07:50.036" v="720"/>
          <ac:picMkLst>
            <pc:docMk/>
            <pc:sldMk cId="477037549" sldId="316"/>
            <ac:picMk id="8" creationId="{041FAF32-5205-4E1A-82E4-D794154366A4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6:07:47.067" v="718"/>
          <ac:picMkLst>
            <pc:docMk/>
            <pc:sldMk cId="477037549" sldId="316"/>
            <ac:picMk id="9" creationId="{50D9CBEB-4F93-42DA-BBCA-4AAAAB83A5CA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6:07:48.598" v="719"/>
          <ac:picMkLst>
            <pc:docMk/>
            <pc:sldMk cId="477037549" sldId="316"/>
            <ac:picMk id="10" creationId="{C4653E54-91D2-43D8-BA6C-FBCD787100BC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6:07:51.598" v="721"/>
          <ac:picMkLst>
            <pc:docMk/>
            <pc:sldMk cId="477037549" sldId="316"/>
            <ac:picMk id="11" creationId="{1A916C15-2049-42EC-B9CF-5ABFEED9BC71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6:21:39.052" v="763" actId="1076"/>
          <ac:picMkLst>
            <pc:docMk/>
            <pc:sldMk cId="477037549" sldId="316"/>
            <ac:picMk id="12" creationId="{2B3F28A2-3162-4D7E-B712-4DC59268DECE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6:49:50.337" v="773"/>
          <ac:picMkLst>
            <pc:docMk/>
            <pc:sldMk cId="477037549" sldId="316"/>
            <ac:picMk id="13" creationId="{B9196550-ED62-4FE8-AE12-D01CA921641C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6:53:40.217" v="783"/>
          <ac:picMkLst>
            <pc:docMk/>
            <pc:sldMk cId="477037549" sldId="316"/>
            <ac:picMk id="14" creationId="{1E5581A3-2E8D-4278-AA2E-0695F08071AB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6:53:47.405" v="787"/>
          <ac:picMkLst>
            <pc:docMk/>
            <pc:sldMk cId="477037549" sldId="316"/>
            <ac:picMk id="15" creationId="{9726057E-FB37-45FA-BC31-625C5E287062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6:53:54.139" v="790" actId="14100"/>
          <ac:picMkLst>
            <pc:docMk/>
            <pc:sldMk cId="477037549" sldId="316"/>
            <ac:picMk id="16" creationId="{B2226826-0691-478B-8D05-77778B2E9883}"/>
          </ac:picMkLst>
        </pc:picChg>
      </pc:sldChg>
      <pc:sldChg chg="del">
        <pc:chgData name="Angie Sofia Zamora Torres" userId="S::angie-sofia.zamora@endava.com::f6cd03f4-a5b0-46c2-9dca-30545b2e4021" providerId="AD" clId="Web-{E0B67744-D2C5-775A-1220-9A5E44BCA700}" dt="2022-03-17T13:27:10.362" v="63"/>
        <pc:sldMkLst>
          <pc:docMk/>
          <pc:sldMk cId="725540979" sldId="316"/>
        </pc:sldMkLst>
      </pc:sldChg>
      <pc:sldChg chg="del">
        <pc:chgData name="Angie Sofia Zamora Torres" userId="S::angie-sofia.zamora@endava.com::f6cd03f4-a5b0-46c2-9dca-30545b2e4021" providerId="AD" clId="Web-{E0B67744-D2C5-775A-1220-9A5E44BCA700}" dt="2022-03-17T13:22:58.442" v="0"/>
        <pc:sldMkLst>
          <pc:docMk/>
          <pc:sldMk cId="1565377909" sldId="317"/>
        </pc:sldMkLst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7:00:09.803" v="842"/>
        <pc:sldMkLst>
          <pc:docMk/>
          <pc:sldMk cId="2478186196" sldId="317"/>
        </pc:sldMkLst>
        <pc:spChg chg="mod">
          <ac:chgData name="Angie Sofia Zamora Torres" userId="S::angie-sofia.zamora@endava.com::f6cd03f4-a5b0-46c2-9dca-30545b2e4021" providerId="AD" clId="Web-{E0B67744-D2C5-775A-1220-9A5E44BCA700}" dt="2022-03-17T16:57:07.456" v="820" actId="20577"/>
          <ac:spMkLst>
            <pc:docMk/>
            <pc:sldMk cId="2478186196" sldId="317"/>
            <ac:spMk id="5" creationId="{80DB02CE-881C-49E9-B74D-F981E9595F99}"/>
          </ac:spMkLst>
        </pc:spChg>
        <pc:picChg chg="add mod">
          <ac:chgData name="Angie Sofia Zamora Torres" userId="S::angie-sofia.zamora@endava.com::f6cd03f4-a5b0-46c2-9dca-30545b2e4021" providerId="AD" clId="Web-{E0B67744-D2C5-775A-1220-9A5E44BCA700}" dt="2022-03-17T17:00:09.803" v="842"/>
          <ac:picMkLst>
            <pc:docMk/>
            <pc:sldMk cId="2478186196" sldId="317"/>
            <ac:picMk id="3" creationId="{D72CBB3F-D6EB-469E-B6CA-153C17859CB2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6:50:15.166" v="779"/>
          <ac:picMkLst>
            <pc:docMk/>
            <pc:sldMk cId="2478186196" sldId="317"/>
            <ac:picMk id="6" creationId="{06CFB722-525D-4A80-AE4B-23428DA54D20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6:50:19.994" v="781"/>
          <ac:picMkLst>
            <pc:docMk/>
            <pc:sldMk cId="2478186196" sldId="317"/>
            <ac:picMk id="7" creationId="{2F0D371D-A4CA-49EC-8C6F-8E2E7B0CBB72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6:50:20.385" v="782"/>
          <ac:picMkLst>
            <pc:docMk/>
            <pc:sldMk cId="2478186196" sldId="317"/>
            <ac:picMk id="12" creationId="{2B3F28A2-3162-4D7E-B712-4DC59268DECE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6:50:15.869" v="780"/>
          <ac:picMkLst>
            <pc:docMk/>
            <pc:sldMk cId="2478186196" sldId="317"/>
            <ac:picMk id="14" creationId="{1E5581A3-2E8D-4278-AA2E-0695F08071AB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7:00:27.788" v="847" actId="1076"/>
        <pc:sldMkLst>
          <pc:docMk/>
          <pc:sldMk cId="2401431454" sldId="318"/>
        </pc:sldMkLst>
        <pc:spChg chg="mod">
          <ac:chgData name="Angie Sofia Zamora Torres" userId="S::angie-sofia.zamora@endava.com::f6cd03f4-a5b0-46c2-9dca-30545b2e4021" providerId="AD" clId="Web-{E0B67744-D2C5-775A-1220-9A5E44BCA700}" dt="2022-03-17T16:56:57.534" v="816" actId="20577"/>
          <ac:spMkLst>
            <pc:docMk/>
            <pc:sldMk cId="2401431454" sldId="318"/>
            <ac:spMk id="5" creationId="{80DB02CE-881C-49E9-B74D-F981E9595F99}"/>
          </ac:spMkLst>
        </pc:spChg>
        <pc:picChg chg="del mod">
          <ac:chgData name="Angie Sofia Zamora Torres" userId="S::angie-sofia.zamora@endava.com::f6cd03f4-a5b0-46c2-9dca-30545b2e4021" providerId="AD" clId="Web-{E0B67744-D2C5-775A-1220-9A5E44BCA700}" dt="2022-03-17T16:56:45.596" v="797"/>
          <ac:picMkLst>
            <pc:docMk/>
            <pc:sldMk cId="2401431454" sldId="318"/>
            <ac:picMk id="3" creationId="{D72CBB3F-D6EB-469E-B6CA-153C17859CB2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00:22.335" v="845" actId="1076"/>
          <ac:picMkLst>
            <pc:docMk/>
            <pc:sldMk cId="2401431454" sldId="318"/>
            <ac:picMk id="4" creationId="{58210C25-8483-4F75-99F6-57ECCA8D25D9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00:23.585" v="846" actId="1076"/>
          <ac:picMkLst>
            <pc:docMk/>
            <pc:sldMk cId="2401431454" sldId="318"/>
            <ac:picMk id="6" creationId="{5E8B6CEF-9824-4762-B59C-378FB5CC2FDF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00:27.788" v="847" actId="1076"/>
          <ac:picMkLst>
            <pc:docMk/>
            <pc:sldMk cId="2401431454" sldId="318"/>
            <ac:picMk id="7" creationId="{C446B879-83CE-49E2-B936-862ADC178685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7:14:41.463" v="934" actId="1076"/>
        <pc:sldMkLst>
          <pc:docMk/>
          <pc:sldMk cId="53011836" sldId="319"/>
        </pc:sldMkLst>
        <pc:spChg chg="mod">
          <ac:chgData name="Angie Sofia Zamora Torres" userId="S::angie-sofia.zamora@endava.com::f6cd03f4-a5b0-46c2-9dca-30545b2e4021" providerId="AD" clId="Web-{E0B67744-D2C5-775A-1220-9A5E44BCA700}" dt="2022-03-17T17:08:41.503" v="898" actId="20577"/>
          <ac:spMkLst>
            <pc:docMk/>
            <pc:sldMk cId="53011836" sldId="319"/>
            <ac:spMk id="5" creationId="{80DB02CE-881C-49E9-B74D-F981E9595F99}"/>
          </ac:spMkLst>
        </pc:spChg>
        <pc:picChg chg="add mod">
          <ac:chgData name="Angie Sofia Zamora Torres" userId="S::angie-sofia.zamora@endava.com::f6cd03f4-a5b0-46c2-9dca-30545b2e4021" providerId="AD" clId="Web-{E0B67744-D2C5-775A-1220-9A5E44BCA700}" dt="2022-03-17T17:12:17.116" v="921" actId="1076"/>
          <ac:picMkLst>
            <pc:docMk/>
            <pc:sldMk cId="53011836" sldId="319"/>
            <ac:picMk id="3" creationId="{17FAB129-FC75-452C-B710-7BCF9CDDE2D1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05:50.529" v="849"/>
          <ac:picMkLst>
            <pc:docMk/>
            <pc:sldMk cId="53011836" sldId="319"/>
            <ac:picMk id="4" creationId="{58210C25-8483-4F75-99F6-57ECCA8D25D9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05:53.904" v="852"/>
          <ac:picMkLst>
            <pc:docMk/>
            <pc:sldMk cId="53011836" sldId="319"/>
            <ac:picMk id="6" creationId="{5E8B6CEF-9824-4762-B59C-378FB5CC2FDF}"/>
          </ac:picMkLst>
        </pc:picChg>
        <pc:picChg chg="del mod">
          <ac:chgData name="Angie Sofia Zamora Torres" userId="S::angie-sofia.zamora@endava.com::f6cd03f4-a5b0-46c2-9dca-30545b2e4021" providerId="AD" clId="Web-{E0B67744-D2C5-775A-1220-9A5E44BCA700}" dt="2022-03-17T17:05:51.919" v="851"/>
          <ac:picMkLst>
            <pc:docMk/>
            <pc:sldMk cId="53011836" sldId="319"/>
            <ac:picMk id="7" creationId="{C446B879-83CE-49E2-B936-862ADC178685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09:41.957" v="907" actId="1076"/>
          <ac:picMkLst>
            <pc:docMk/>
            <pc:sldMk cId="53011836" sldId="319"/>
            <ac:picMk id="8" creationId="{6331F7FA-ED27-4018-827D-7E5AAF3457BB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10:23.692" v="909" actId="1076"/>
          <ac:picMkLst>
            <pc:docMk/>
            <pc:sldMk cId="53011836" sldId="319"/>
            <ac:picMk id="9" creationId="{62B56601-EC97-4F73-8383-F7E748261767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14:31.291" v="931" actId="1076"/>
          <ac:picMkLst>
            <pc:docMk/>
            <pc:sldMk cId="53011836" sldId="319"/>
            <ac:picMk id="10" creationId="{D4006B31-71BB-4C6D-9403-D35F0C666940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14:41.463" v="934" actId="1076"/>
          <ac:picMkLst>
            <pc:docMk/>
            <pc:sldMk cId="53011836" sldId="319"/>
            <ac:picMk id="11" creationId="{A18A6A64-C9C8-429B-A020-03740142F628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7:20:44.049" v="949"/>
        <pc:sldMkLst>
          <pc:docMk/>
          <pc:sldMk cId="615731492" sldId="320"/>
        </pc:sldMkLst>
        <pc:picChg chg="del">
          <ac:chgData name="Angie Sofia Zamora Torres" userId="S::angie-sofia.zamora@endava.com::f6cd03f4-a5b0-46c2-9dca-30545b2e4021" providerId="AD" clId="Web-{E0B67744-D2C5-775A-1220-9A5E44BCA700}" dt="2022-03-17T17:12:22.351" v="923"/>
          <ac:picMkLst>
            <pc:docMk/>
            <pc:sldMk cId="615731492" sldId="320"/>
            <ac:picMk id="3" creationId="{17FAB129-FC75-452C-B710-7BCF9CDDE2D1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7:20:29.876" v="944"/>
          <ac:picMkLst>
            <pc:docMk/>
            <pc:sldMk cId="615731492" sldId="320"/>
            <ac:picMk id="4" creationId="{FA699AD8-A87B-4E16-B668-C3031A64427E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20:44.049" v="949"/>
          <ac:picMkLst>
            <pc:docMk/>
            <pc:sldMk cId="615731492" sldId="320"/>
            <ac:picMk id="6" creationId="{6E77F9FA-B28C-4AA6-8E14-EA41916E66C6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12:23.632" v="924"/>
          <ac:picMkLst>
            <pc:docMk/>
            <pc:sldMk cId="615731492" sldId="320"/>
            <ac:picMk id="8" creationId="{6331F7FA-ED27-4018-827D-7E5AAF3457BB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12:24.820" v="925"/>
          <ac:picMkLst>
            <pc:docMk/>
            <pc:sldMk cId="615731492" sldId="320"/>
            <ac:picMk id="9" creationId="{62B56601-EC97-4F73-8383-F7E748261767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12:26.164" v="926"/>
          <ac:picMkLst>
            <pc:docMk/>
            <pc:sldMk cId="615731492" sldId="320"/>
            <ac:picMk id="10" creationId="{D4006B31-71BB-4C6D-9403-D35F0C666940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12:29.757" v="927"/>
          <ac:picMkLst>
            <pc:docMk/>
            <pc:sldMk cId="615731492" sldId="320"/>
            <ac:picMk id="11" creationId="{A18A6A64-C9C8-429B-A020-03740142F628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7:26:36.321" v="1002" actId="20577"/>
        <pc:sldMkLst>
          <pc:docMk/>
          <pc:sldMk cId="3985593912" sldId="321"/>
        </pc:sldMkLst>
        <pc:spChg chg="mod">
          <ac:chgData name="Angie Sofia Zamora Torres" userId="S::angie-sofia.zamora@endava.com::f6cd03f4-a5b0-46c2-9dca-30545b2e4021" providerId="AD" clId="Web-{E0B67744-D2C5-775A-1220-9A5E44BCA700}" dt="2022-03-17T17:26:36.321" v="1002" actId="20577"/>
          <ac:spMkLst>
            <pc:docMk/>
            <pc:sldMk cId="3985593912" sldId="321"/>
            <ac:spMk id="5" creationId="{80DB02CE-881C-49E9-B74D-F981E9595F99}"/>
          </ac:spMkLst>
        </pc:spChg>
        <pc:spChg chg="add del mod">
          <ac:chgData name="Angie Sofia Zamora Torres" userId="S::angie-sofia.zamora@endava.com::f6cd03f4-a5b0-46c2-9dca-30545b2e4021" providerId="AD" clId="Web-{E0B67744-D2C5-775A-1220-9A5E44BCA700}" dt="2022-03-17T17:24:02.928" v="962"/>
          <ac:spMkLst>
            <pc:docMk/>
            <pc:sldMk cId="3985593912" sldId="321"/>
            <ac:spMk id="8" creationId="{37422B57-0F00-4407-99FB-41BA0CD8ECC3}"/>
          </ac:spMkLst>
        </pc:spChg>
        <pc:picChg chg="add mod">
          <ac:chgData name="Angie Sofia Zamora Torres" userId="S::angie-sofia.zamora@endava.com::f6cd03f4-a5b0-46c2-9dca-30545b2e4021" providerId="AD" clId="Web-{E0B67744-D2C5-775A-1220-9A5E44BCA700}" dt="2022-03-17T17:21:43.597" v="953" actId="1076"/>
          <ac:picMkLst>
            <pc:docMk/>
            <pc:sldMk cId="3985593912" sldId="321"/>
            <ac:picMk id="3" creationId="{10D51A4B-D1D7-4C75-9205-12A13542E35B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19:08.719" v="943"/>
          <ac:picMkLst>
            <pc:docMk/>
            <pc:sldMk cId="3985593912" sldId="321"/>
            <ac:picMk id="4" creationId="{FA699AD8-A87B-4E16-B668-C3031A64427E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23:23.771" v="956" actId="14100"/>
          <ac:picMkLst>
            <pc:docMk/>
            <pc:sldMk cId="3985593912" sldId="321"/>
            <ac:picMk id="6" creationId="{59F904A0-E1C6-4FEA-9C80-E99B48189F07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23:47.474" v="958" actId="1076"/>
          <ac:picMkLst>
            <pc:docMk/>
            <pc:sldMk cId="3985593912" sldId="321"/>
            <ac:picMk id="7" creationId="{C6D2C823-F3E1-4D0C-A12B-10ABFDFA39F8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25:05.569" v="977" actId="14100"/>
          <ac:picMkLst>
            <pc:docMk/>
            <pc:sldMk cId="3985593912" sldId="321"/>
            <ac:picMk id="9" creationId="{42E9DA60-31ED-4856-AF86-0850B0FA382F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25:09.851" v="979" actId="14100"/>
          <ac:picMkLst>
            <pc:docMk/>
            <pc:sldMk cId="3985593912" sldId="321"/>
            <ac:picMk id="10" creationId="{C129826C-07A1-42E0-854B-8547C11BDE70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7:27:14.541" v="1012" actId="20577"/>
        <pc:sldMkLst>
          <pc:docMk/>
          <pc:sldMk cId="3041334090" sldId="322"/>
        </pc:sldMkLst>
        <pc:spChg chg="mod">
          <ac:chgData name="Angie Sofia Zamora Torres" userId="S::angie-sofia.zamora@endava.com::f6cd03f4-a5b0-46c2-9dca-30545b2e4021" providerId="AD" clId="Web-{E0B67744-D2C5-775A-1220-9A5E44BCA700}" dt="2022-03-17T17:27:14.541" v="1012" actId="20577"/>
          <ac:spMkLst>
            <pc:docMk/>
            <pc:sldMk cId="3041334090" sldId="322"/>
            <ac:spMk id="5" creationId="{80DB02CE-881C-49E9-B74D-F981E9595F99}"/>
          </ac:spMkLst>
        </pc:spChg>
        <pc:picChg chg="del">
          <ac:chgData name="Angie Sofia Zamora Torres" userId="S::angie-sofia.zamora@endava.com::f6cd03f4-a5b0-46c2-9dca-30545b2e4021" providerId="AD" clId="Web-{E0B67744-D2C5-775A-1220-9A5E44BCA700}" dt="2022-03-17T17:26:13.399" v="981"/>
          <ac:picMkLst>
            <pc:docMk/>
            <pc:sldMk cId="3041334090" sldId="322"/>
            <ac:picMk id="3" creationId="{10D51A4B-D1D7-4C75-9205-12A13542E35B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26:25.259" v="992"/>
          <ac:picMkLst>
            <pc:docMk/>
            <pc:sldMk cId="3041334090" sldId="322"/>
            <ac:picMk id="4" creationId="{680E27C5-A043-4577-ADEE-352261286F20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26:13.868" v="982"/>
          <ac:picMkLst>
            <pc:docMk/>
            <pc:sldMk cId="3041334090" sldId="322"/>
            <ac:picMk id="6" creationId="{59F904A0-E1C6-4FEA-9C80-E99B48189F07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26:14.383" v="983"/>
          <ac:picMkLst>
            <pc:docMk/>
            <pc:sldMk cId="3041334090" sldId="322"/>
            <ac:picMk id="7" creationId="{C6D2C823-F3E1-4D0C-A12B-10ABFDFA39F8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26:14.758" v="984"/>
          <ac:picMkLst>
            <pc:docMk/>
            <pc:sldMk cId="3041334090" sldId="322"/>
            <ac:picMk id="9" creationId="{42E9DA60-31ED-4856-AF86-0850B0FA382F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26:15.118" v="985"/>
          <ac:picMkLst>
            <pc:docMk/>
            <pc:sldMk cId="3041334090" sldId="322"/>
            <ac:picMk id="10" creationId="{C129826C-07A1-42E0-854B-8547C11BDE70}"/>
          </ac:picMkLst>
        </pc:picChg>
      </pc:sldChg>
      <pc:sldChg chg="delSp modSp add del replId">
        <pc:chgData name="Angie Sofia Zamora Torres" userId="S::angie-sofia.zamora@endava.com::f6cd03f4-a5b0-46c2-9dca-30545b2e4021" providerId="AD" clId="Web-{E0B67744-D2C5-775A-1220-9A5E44BCA700}" dt="2022-03-17T17:28:03.511" v="1032"/>
        <pc:sldMkLst>
          <pc:docMk/>
          <pc:sldMk cId="452807003" sldId="323"/>
        </pc:sldMkLst>
        <pc:spChg chg="mod">
          <ac:chgData name="Angie Sofia Zamora Torres" userId="S::angie-sofia.zamora@endava.com::f6cd03f4-a5b0-46c2-9dca-30545b2e4021" providerId="AD" clId="Web-{E0B67744-D2C5-775A-1220-9A5E44BCA700}" dt="2022-03-17T17:28:01.026" v="1031" actId="20577"/>
          <ac:spMkLst>
            <pc:docMk/>
            <pc:sldMk cId="452807003" sldId="323"/>
            <ac:spMk id="5" creationId="{80DB02CE-881C-49E9-B74D-F981E9595F99}"/>
          </ac:spMkLst>
        </pc:spChg>
        <pc:picChg chg="del">
          <ac:chgData name="Angie Sofia Zamora Torres" userId="S::angie-sofia.zamora@endava.com::f6cd03f4-a5b0-46c2-9dca-30545b2e4021" providerId="AD" clId="Web-{E0B67744-D2C5-775A-1220-9A5E44BCA700}" dt="2022-03-17T17:27:38.666" v="1014"/>
          <ac:picMkLst>
            <pc:docMk/>
            <pc:sldMk cId="452807003" sldId="323"/>
            <ac:picMk id="4" creationId="{680E27C5-A043-4577-ADEE-352261286F20}"/>
          </ac:picMkLst>
        </pc:picChg>
      </pc:sldChg>
      <pc:sldChg chg="addSp modSp add replId">
        <pc:chgData name="Angie Sofia Zamora Torres" userId="S::angie-sofia.zamora@endava.com::f6cd03f4-a5b0-46c2-9dca-30545b2e4021" providerId="AD" clId="Web-{E0B67744-D2C5-775A-1220-9A5E44BCA700}" dt="2022-03-17T17:33:05.689" v="1087" actId="1076"/>
        <pc:sldMkLst>
          <pc:docMk/>
          <pc:sldMk cId="101194960" sldId="324"/>
        </pc:sldMkLst>
        <pc:spChg chg="mod">
          <ac:chgData name="Angie Sofia Zamora Torres" userId="S::angie-sofia.zamora@endava.com::f6cd03f4-a5b0-46c2-9dca-30545b2e4021" providerId="AD" clId="Web-{E0B67744-D2C5-775A-1220-9A5E44BCA700}" dt="2022-03-17T17:29:30.106" v="1047" actId="20577"/>
          <ac:spMkLst>
            <pc:docMk/>
            <pc:sldMk cId="101194960" sldId="324"/>
            <ac:spMk id="5" creationId="{80DB02CE-881C-49E9-B74D-F981E9595F99}"/>
          </ac:spMkLst>
        </pc:spChg>
        <pc:picChg chg="add mod">
          <ac:chgData name="Angie Sofia Zamora Torres" userId="S::angie-sofia.zamora@endava.com::f6cd03f4-a5b0-46c2-9dca-30545b2e4021" providerId="AD" clId="Web-{E0B67744-D2C5-775A-1220-9A5E44BCA700}" dt="2022-03-17T17:32:57.173" v="1084" actId="14100"/>
          <ac:picMkLst>
            <pc:docMk/>
            <pc:sldMk cId="101194960" sldId="324"/>
            <ac:picMk id="3" creationId="{F995F80A-08B2-4220-97D4-503D2F9DEFE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32:58.876" v="1085" actId="1076"/>
          <ac:picMkLst>
            <pc:docMk/>
            <pc:sldMk cId="101194960" sldId="324"/>
            <ac:picMk id="4" creationId="{58C84B12-4ECA-49A0-8F48-4430E89EEF2F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33:05.689" v="1087" actId="1076"/>
          <ac:picMkLst>
            <pc:docMk/>
            <pc:sldMk cId="101194960" sldId="324"/>
            <ac:picMk id="6" creationId="{24950E31-C1E8-4E41-8785-72DBA00E4564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33:02.220" v="1086" actId="1076"/>
          <ac:picMkLst>
            <pc:docMk/>
            <pc:sldMk cId="101194960" sldId="324"/>
            <ac:picMk id="7" creationId="{9CB3A8C5-8BD6-4826-9F24-0A6B5A76F52D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7:51:22.867" v="1170"/>
        <pc:sldMkLst>
          <pc:docMk/>
          <pc:sldMk cId="1873110943" sldId="325"/>
        </pc:sldMkLst>
        <pc:spChg chg="mod">
          <ac:chgData name="Angie Sofia Zamora Torres" userId="S::angie-sofia.zamora@endava.com::f6cd03f4-a5b0-46c2-9dca-30545b2e4021" providerId="AD" clId="Web-{E0B67744-D2C5-775A-1220-9A5E44BCA700}" dt="2022-03-17T17:36:32.083" v="1125" actId="20577"/>
          <ac:spMkLst>
            <pc:docMk/>
            <pc:sldMk cId="1873110943" sldId="325"/>
            <ac:spMk id="5" creationId="{80DB02CE-881C-49E9-B74D-F981E9595F99}"/>
          </ac:spMkLst>
        </pc:spChg>
        <pc:picChg chg="del">
          <ac:chgData name="Angie Sofia Zamora Torres" userId="S::angie-sofia.zamora@endava.com::f6cd03f4-a5b0-46c2-9dca-30545b2e4021" providerId="AD" clId="Web-{E0B67744-D2C5-775A-1220-9A5E44BCA700}" dt="2022-03-17T17:35:16.504" v="1089"/>
          <ac:picMkLst>
            <pc:docMk/>
            <pc:sldMk cId="1873110943" sldId="325"/>
            <ac:picMk id="3" creationId="{F995F80A-08B2-4220-97D4-503D2F9DEFED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35:20.738" v="1092"/>
          <ac:picMkLst>
            <pc:docMk/>
            <pc:sldMk cId="1873110943" sldId="325"/>
            <ac:picMk id="4" creationId="{58C84B12-4ECA-49A0-8F48-4430E89EEF2F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35:17.847" v="1090"/>
          <ac:picMkLst>
            <pc:docMk/>
            <pc:sldMk cId="1873110943" sldId="325"/>
            <ac:picMk id="6" creationId="{24950E31-C1E8-4E41-8785-72DBA00E4564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35:19.348" v="1091"/>
          <ac:picMkLst>
            <pc:docMk/>
            <pc:sldMk cId="1873110943" sldId="325"/>
            <ac:picMk id="7" creationId="{9CB3A8C5-8BD6-4826-9F24-0A6B5A76F52D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7:44:58.562" v="1136"/>
          <ac:picMkLst>
            <pc:docMk/>
            <pc:sldMk cId="1873110943" sldId="325"/>
            <ac:picMk id="8" creationId="{DD95CF4C-5743-4D48-AE9F-930D093205B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51:22.867" v="1170"/>
          <ac:picMkLst>
            <pc:docMk/>
            <pc:sldMk cId="1873110943" sldId="325"/>
            <ac:picMk id="9" creationId="{48DF76EE-0C11-414F-A93E-23D909A12D5F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51:12.148" v="1168" actId="1076"/>
          <ac:picMkLst>
            <pc:docMk/>
            <pc:sldMk cId="1873110943" sldId="325"/>
            <ac:picMk id="10" creationId="{E3BE62C8-0F73-4377-A5F1-B655104AF080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51:12.117" v="1167" actId="1076"/>
          <ac:picMkLst>
            <pc:docMk/>
            <pc:sldMk cId="1873110943" sldId="325"/>
            <ac:picMk id="11" creationId="{244AEFDD-0E29-4FEB-A54D-5D47CB485839}"/>
          </ac:picMkLst>
        </pc:picChg>
      </pc:sldChg>
      <pc:sldChg chg="add del ord replId">
        <pc:chgData name="Angie Sofia Zamora Torres" userId="S::angie-sofia.zamora@endava.com::f6cd03f4-a5b0-46c2-9dca-30545b2e4021" providerId="AD" clId="Web-{E0B67744-D2C5-775A-1220-9A5E44BCA700}" dt="2022-03-17T17:46:01.564" v="1137"/>
        <pc:sldMkLst>
          <pc:docMk/>
          <pc:sldMk cId="3596133171" sldId="326"/>
        </pc:sldMkLst>
      </pc:sldChg>
      <pc:sldChg chg="addSp delSp modSp add ord replId">
        <pc:chgData name="Angie Sofia Zamora Torres" userId="S::angie-sofia.zamora@endava.com::f6cd03f4-a5b0-46c2-9dca-30545b2e4021" providerId="AD" clId="Web-{E0B67744-D2C5-775A-1220-9A5E44BCA700}" dt="2022-03-17T17:59:17.423" v="1201"/>
        <pc:sldMkLst>
          <pc:docMk/>
          <pc:sldMk cId="2997456893" sldId="327"/>
        </pc:sldMkLst>
        <pc:spChg chg="add del mod">
          <ac:chgData name="Angie Sofia Zamora Torres" userId="S::angie-sofia.zamora@endava.com::f6cd03f4-a5b0-46c2-9dca-30545b2e4021" providerId="AD" clId="Web-{E0B67744-D2C5-775A-1220-9A5E44BCA700}" dt="2022-03-17T17:57:55.406" v="1182"/>
          <ac:spMkLst>
            <pc:docMk/>
            <pc:sldMk cId="2997456893" sldId="327"/>
            <ac:spMk id="6" creationId="{602C75F8-E9DE-4C3A-BEC5-C8ECDFE8E4DC}"/>
          </ac:spMkLst>
        </pc:spChg>
        <pc:picChg chg="add mod">
          <ac:chgData name="Angie Sofia Zamora Torres" userId="S::angie-sofia.zamora@endava.com::f6cd03f4-a5b0-46c2-9dca-30545b2e4021" providerId="AD" clId="Web-{E0B67744-D2C5-775A-1220-9A5E44BCA700}" dt="2022-03-17T17:56:39.108" v="1174" actId="1076"/>
          <ac:picMkLst>
            <pc:docMk/>
            <pc:sldMk cId="2997456893" sldId="327"/>
            <ac:picMk id="3" creationId="{D2498645-27AB-422E-912A-CAFAF16FC926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57:00.608" v="1178" actId="1076"/>
          <ac:picMkLst>
            <pc:docMk/>
            <pc:sldMk cId="2997456893" sldId="327"/>
            <ac:picMk id="4" creationId="{AAEEBC1F-E183-4CBE-906F-FE37C3527A2F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58:06.078" v="1185" actId="14100"/>
          <ac:picMkLst>
            <pc:docMk/>
            <pc:sldMk cId="2997456893" sldId="327"/>
            <ac:picMk id="7" creationId="{6FB0A61A-E6D8-4889-A820-1B92F3E8962F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7:58:44.548" v="1192" actId="1076"/>
          <ac:picMkLst>
            <pc:docMk/>
            <pc:sldMk cId="2997456893" sldId="327"/>
            <ac:picMk id="9" creationId="{AC4D31D9-54B4-4BF2-A47D-3118857C920D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8:01:20.270" v="1216" actId="1076"/>
        <pc:sldMkLst>
          <pc:docMk/>
          <pc:sldMk cId="4050985554" sldId="328"/>
        </pc:sldMkLst>
        <pc:picChg chg="del">
          <ac:chgData name="Angie Sofia Zamora Torres" userId="S::angie-sofia.zamora@endava.com::f6cd03f4-a5b0-46c2-9dca-30545b2e4021" providerId="AD" clId="Web-{E0B67744-D2C5-775A-1220-9A5E44BCA700}" dt="2022-03-17T17:59:14.861" v="1200"/>
          <ac:picMkLst>
            <pc:docMk/>
            <pc:sldMk cId="4050985554" sldId="328"/>
            <ac:picMk id="3" creationId="{D2498645-27AB-422E-912A-CAFAF16FC926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59:14.408" v="1199"/>
          <ac:picMkLst>
            <pc:docMk/>
            <pc:sldMk cId="4050985554" sldId="328"/>
            <ac:picMk id="4" creationId="{AAEEBC1F-E183-4CBE-906F-FE37C3527A2F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00:35.566" v="1212" actId="1076"/>
          <ac:picMkLst>
            <pc:docMk/>
            <pc:sldMk cId="4050985554" sldId="328"/>
            <ac:picMk id="6" creationId="{94D4C20C-E25D-4688-9F59-F9CB6D3D2933}"/>
          </ac:picMkLst>
        </pc:picChg>
        <pc:picChg chg="add del">
          <ac:chgData name="Angie Sofia Zamora Torres" userId="S::angie-sofia.zamora@endava.com::f6cd03f4-a5b0-46c2-9dca-30545b2e4021" providerId="AD" clId="Web-{E0B67744-D2C5-775A-1220-9A5E44BCA700}" dt="2022-03-17T17:59:13.517" v="1198"/>
          <ac:picMkLst>
            <pc:docMk/>
            <pc:sldMk cId="4050985554" sldId="328"/>
            <ac:picMk id="7" creationId="{6FB0A61A-E6D8-4889-A820-1B92F3E8962F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59:03.064" v="1194"/>
          <ac:picMkLst>
            <pc:docMk/>
            <pc:sldMk cId="4050985554" sldId="328"/>
            <ac:picMk id="9" creationId="{AC4D31D9-54B4-4BF2-A47D-3118857C920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01:20.270" v="1216" actId="1076"/>
          <ac:picMkLst>
            <pc:docMk/>
            <pc:sldMk cId="4050985554" sldId="328"/>
            <ac:picMk id="10" creationId="{CCC2B6B2-BD49-453F-B5EB-E186F3FE707A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8:04:07.367" v="1224" actId="1076"/>
        <pc:sldMkLst>
          <pc:docMk/>
          <pc:sldMk cId="2273161039" sldId="329"/>
        </pc:sldMkLst>
        <pc:picChg chg="add mod">
          <ac:chgData name="Angie Sofia Zamora Torres" userId="S::angie-sofia.zamora@endava.com::f6cd03f4-a5b0-46c2-9dca-30545b2e4021" providerId="AD" clId="Web-{E0B67744-D2C5-775A-1220-9A5E44BCA700}" dt="2022-03-17T18:04:07.367" v="1224" actId="1076"/>
          <ac:picMkLst>
            <pc:docMk/>
            <pc:sldMk cId="2273161039" sldId="329"/>
            <ac:picMk id="3" creationId="{D0DA5F85-0D59-43C6-BCA8-764E9374247D}"/>
          </ac:picMkLst>
        </pc:picChg>
        <pc:picChg chg="add del">
          <ac:chgData name="Angie Sofia Zamora Torres" userId="S::angie-sofia.zamora@endava.com::f6cd03f4-a5b0-46c2-9dca-30545b2e4021" providerId="AD" clId="Web-{E0B67744-D2C5-775A-1220-9A5E44BCA700}" dt="2022-03-17T18:02:01.895" v="1220"/>
          <ac:picMkLst>
            <pc:docMk/>
            <pc:sldMk cId="2273161039" sldId="329"/>
            <ac:picMk id="6" creationId="{94D4C20C-E25D-4688-9F59-F9CB6D3D2933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8:01:58.817" v="1218"/>
          <ac:picMkLst>
            <pc:docMk/>
            <pc:sldMk cId="2273161039" sldId="329"/>
            <ac:picMk id="10" creationId="{CCC2B6B2-BD49-453F-B5EB-E186F3FE707A}"/>
          </ac:picMkLst>
        </pc:picChg>
      </pc:sldChg>
      <pc:sldChg chg="delSp modSp add del ord replId">
        <pc:chgData name="Angie Sofia Zamora Torres" userId="S::angie-sofia.zamora@endava.com::f6cd03f4-a5b0-46c2-9dca-30545b2e4021" providerId="AD" clId="Web-{E0B67744-D2C5-775A-1220-9A5E44BCA700}" dt="2022-03-17T17:59:56.737" v="1208"/>
        <pc:sldMkLst>
          <pc:docMk/>
          <pc:sldMk cId="3059509569" sldId="329"/>
        </pc:sldMkLst>
        <pc:picChg chg="del">
          <ac:chgData name="Angie Sofia Zamora Torres" userId="S::angie-sofia.zamora@endava.com::f6cd03f4-a5b0-46c2-9dca-30545b2e4021" providerId="AD" clId="Web-{E0B67744-D2C5-775A-1220-9A5E44BCA700}" dt="2022-03-17T17:59:24.580" v="1205"/>
          <ac:picMkLst>
            <pc:docMk/>
            <pc:sldMk cId="3059509569" sldId="329"/>
            <ac:picMk id="3" creationId="{D2498645-27AB-422E-912A-CAFAF16FC926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7:59:24.158" v="1204"/>
          <ac:picMkLst>
            <pc:docMk/>
            <pc:sldMk cId="3059509569" sldId="329"/>
            <ac:picMk id="4" creationId="{AAEEBC1F-E183-4CBE-906F-FE37C3527A2F}"/>
          </ac:picMkLst>
        </pc:picChg>
        <pc:picChg chg="mod">
          <ac:chgData name="Angie Sofia Zamora Torres" userId="S::angie-sofia.zamora@endava.com::f6cd03f4-a5b0-46c2-9dca-30545b2e4021" providerId="AD" clId="Web-{E0B67744-D2C5-775A-1220-9A5E44BCA700}" dt="2022-03-17T17:59:27.611" v="1206" actId="1076"/>
          <ac:picMkLst>
            <pc:docMk/>
            <pc:sldMk cId="3059509569" sldId="329"/>
            <ac:picMk id="7" creationId="{6FB0A61A-E6D8-4889-A820-1B92F3E8962F}"/>
          </ac:picMkLst>
        </pc:picChg>
        <pc:picChg chg="mod">
          <ac:chgData name="Angie Sofia Zamora Torres" userId="S::angie-sofia.zamora@endava.com::f6cd03f4-a5b0-46c2-9dca-30545b2e4021" providerId="AD" clId="Web-{E0B67744-D2C5-775A-1220-9A5E44BCA700}" dt="2022-03-17T17:59:27.627" v="1207" actId="1076"/>
          <ac:picMkLst>
            <pc:docMk/>
            <pc:sldMk cId="3059509569" sldId="329"/>
            <ac:picMk id="9" creationId="{AC4D31D9-54B4-4BF2-A47D-3118857C920D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8:33:43.199" v="1253" actId="14100"/>
        <pc:sldMkLst>
          <pc:docMk/>
          <pc:sldMk cId="1155722542" sldId="330"/>
        </pc:sldMkLst>
        <pc:picChg chg="del">
          <ac:chgData name="Angie Sofia Zamora Torres" userId="S::angie-sofia.zamora@endava.com::f6cd03f4-a5b0-46c2-9dca-30545b2e4021" providerId="AD" clId="Web-{E0B67744-D2C5-775A-1220-9A5E44BCA700}" dt="2022-03-17T18:06:00.432" v="1228"/>
          <ac:picMkLst>
            <pc:docMk/>
            <pc:sldMk cId="1155722542" sldId="330"/>
            <ac:picMk id="3" creationId="{D0DA5F85-0D59-43C6-BCA8-764E9374247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33:38.293" v="1251" actId="1076"/>
          <ac:picMkLst>
            <pc:docMk/>
            <pc:sldMk cId="1155722542" sldId="330"/>
            <ac:picMk id="4" creationId="{8E5DBACC-1FA1-4BBC-8D7F-AFE714303B7D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8:05:58.728" v="1227"/>
          <ac:picMkLst>
            <pc:docMk/>
            <pc:sldMk cId="1155722542" sldId="330"/>
            <ac:picMk id="6" creationId="{94D4C20C-E25D-4688-9F59-F9CB6D3D2933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33:43.199" v="1253" actId="14100"/>
          <ac:picMkLst>
            <pc:docMk/>
            <pc:sldMk cId="1155722542" sldId="330"/>
            <ac:picMk id="7" creationId="{A8199470-2641-48CB-8EEA-F3AADC0FE00A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8:05:57.353" v="1226"/>
          <ac:picMkLst>
            <pc:docMk/>
            <pc:sldMk cId="1155722542" sldId="330"/>
            <ac:picMk id="8" creationId="{DD95CF4C-5743-4D48-AE9F-930D093205B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33:36.184" v="1250" actId="1076"/>
          <ac:picMkLst>
            <pc:docMk/>
            <pc:sldMk cId="1155722542" sldId="330"/>
            <ac:picMk id="9" creationId="{C3B14473-1B1F-4784-9995-CDB0B0388E91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8:35:29.842" v="1271" actId="1076"/>
        <pc:sldMkLst>
          <pc:docMk/>
          <pc:sldMk cId="3932367387" sldId="331"/>
        </pc:sldMkLst>
        <pc:picChg chg="add mod">
          <ac:chgData name="Angie Sofia Zamora Torres" userId="S::angie-sofia.zamora@endava.com::f6cd03f4-a5b0-46c2-9dca-30545b2e4021" providerId="AD" clId="Web-{E0B67744-D2C5-775A-1220-9A5E44BCA700}" dt="2022-03-17T18:35:27.733" v="1270" actId="1076"/>
          <ac:picMkLst>
            <pc:docMk/>
            <pc:sldMk cId="3932367387" sldId="331"/>
            <ac:picMk id="3" creationId="{090A207A-D99C-466C-B7F9-C09340CF9134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8:33:53.778" v="1255"/>
          <ac:picMkLst>
            <pc:docMk/>
            <pc:sldMk cId="3932367387" sldId="331"/>
            <ac:picMk id="4" creationId="{8E5DBACC-1FA1-4BBC-8D7F-AFE714303B7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35:29.842" v="1271" actId="1076"/>
          <ac:picMkLst>
            <pc:docMk/>
            <pc:sldMk cId="3932367387" sldId="331"/>
            <ac:picMk id="6" creationId="{2B5173A7-066F-4EA2-A452-1B0C92643DA3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8:33:54.965" v="1256"/>
          <ac:picMkLst>
            <pc:docMk/>
            <pc:sldMk cId="3932367387" sldId="331"/>
            <ac:picMk id="7" creationId="{A8199470-2641-48CB-8EEA-F3AADC0FE00A}"/>
          </ac:picMkLst>
        </pc:picChg>
        <pc:picChg chg="del mod">
          <ac:chgData name="Angie Sofia Zamora Torres" userId="S::angie-sofia.zamora@endava.com::f6cd03f4-a5b0-46c2-9dca-30545b2e4021" providerId="AD" clId="Web-{E0B67744-D2C5-775A-1220-9A5E44BCA700}" dt="2022-03-17T18:33:56.575" v="1258"/>
          <ac:picMkLst>
            <pc:docMk/>
            <pc:sldMk cId="3932367387" sldId="331"/>
            <ac:picMk id="9" creationId="{C3B14473-1B1F-4784-9995-CDB0B0388E91}"/>
          </ac:picMkLst>
        </pc:picChg>
      </pc:sldChg>
      <pc:sldChg chg="add replId">
        <pc:chgData name="Angie Sofia Zamora Torres" userId="S::angie-sofia.zamora@endava.com::f6cd03f4-a5b0-46c2-9dca-30545b2e4021" providerId="AD" clId="Web-{E0B67744-D2C5-775A-1220-9A5E44BCA700}" dt="2022-03-17T18:37:49.939" v="1272"/>
        <pc:sldMkLst>
          <pc:docMk/>
          <pc:sldMk cId="2409866366" sldId="332"/>
        </pc:sldMkLst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8:49:05.077" v="1320" actId="1076"/>
        <pc:sldMkLst>
          <pc:docMk/>
          <pc:sldMk cId="2124547755" sldId="333"/>
        </pc:sldMkLst>
        <pc:picChg chg="add mod">
          <ac:chgData name="Angie Sofia Zamora Torres" userId="S::angie-sofia.zamora@endava.com::f6cd03f4-a5b0-46c2-9dca-30545b2e4021" providerId="AD" clId="Web-{E0B67744-D2C5-775A-1220-9A5E44BCA700}" dt="2022-03-17T18:42:04.475" v="1302" actId="14100"/>
          <ac:picMkLst>
            <pc:docMk/>
            <pc:sldMk cId="2124547755" sldId="333"/>
            <ac:picMk id="3" creationId="{BC81E09E-3C1D-45E2-A208-CCC8A1196D0B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49:05.077" v="1320" actId="1076"/>
          <ac:picMkLst>
            <pc:docMk/>
            <pc:sldMk cId="2124547755" sldId="333"/>
            <ac:picMk id="4" creationId="{7D2AAD5A-600D-48ED-BE32-A4AA1310644A}"/>
          </ac:picMkLst>
        </pc:picChg>
        <pc:picChg chg="add del">
          <ac:chgData name="Angie Sofia Zamora Torres" userId="S::angie-sofia.zamora@endava.com::f6cd03f4-a5b0-46c2-9dca-30545b2e4021" providerId="AD" clId="Web-{E0B67744-D2C5-775A-1220-9A5E44BCA700}" dt="2022-03-17T18:41:14.849" v="1297"/>
          <ac:picMkLst>
            <pc:docMk/>
            <pc:sldMk cId="2124547755" sldId="333"/>
            <ac:picMk id="10" creationId="{88221BA8-C3A4-40F1-B0E0-E6B7B3DC80F8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8:41:20.974" v="1299"/>
          <ac:picMkLst>
            <pc:docMk/>
            <pc:sldMk cId="2124547755" sldId="333"/>
            <ac:picMk id="11" creationId="{3E4729E1-0FF1-433C-8C82-4D23F430EAD6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8:41:18.693" v="1298"/>
          <ac:picMkLst>
            <pc:docMk/>
            <pc:sldMk cId="2124547755" sldId="333"/>
            <ac:picMk id="12" creationId="{F8AD753D-2526-4DC2-A831-2164B24183AE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8:46:59.653" v="1316" actId="1076"/>
        <pc:sldMkLst>
          <pc:docMk/>
          <pc:sldMk cId="3291989429" sldId="334"/>
        </pc:sldMkLst>
        <pc:spChg chg="mod">
          <ac:chgData name="Angie Sofia Zamora Torres" userId="S::angie-sofia.zamora@endava.com::f6cd03f4-a5b0-46c2-9dca-30545b2e4021" providerId="AD" clId="Web-{E0B67744-D2C5-775A-1220-9A5E44BCA700}" dt="2022-03-17T18:46:54.231" v="1312" actId="20577"/>
          <ac:spMkLst>
            <pc:docMk/>
            <pc:sldMk cId="3291989429" sldId="334"/>
            <ac:spMk id="5" creationId="{80DB02CE-881C-49E9-B74D-F981E9595F99}"/>
          </ac:spMkLst>
        </pc:spChg>
        <pc:picChg chg="del">
          <ac:chgData name="Angie Sofia Zamora Torres" userId="S::angie-sofia.zamora@endava.com::f6cd03f4-a5b0-46c2-9dca-30545b2e4021" providerId="AD" clId="Web-{E0B67744-D2C5-775A-1220-9A5E44BCA700}" dt="2022-03-17T18:42:47.773" v="1306"/>
          <ac:picMkLst>
            <pc:docMk/>
            <pc:sldMk cId="3291989429" sldId="334"/>
            <ac:picMk id="3" creationId="{BC81E09E-3C1D-45E2-A208-CCC8A1196D0B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46:59.653" v="1316" actId="1076"/>
          <ac:picMkLst>
            <pc:docMk/>
            <pc:sldMk cId="3291989429" sldId="334"/>
            <ac:picMk id="4" creationId="{2CDD100A-2817-439F-9975-C590DD2B3CF8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8:42:45.867" v="1305"/>
          <ac:picMkLst>
            <pc:docMk/>
            <pc:sldMk cId="3291989429" sldId="334"/>
            <ac:picMk id="10" creationId="{88221BA8-C3A4-40F1-B0E0-E6B7B3DC80F8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8:53:08.114" v="1349" actId="1076"/>
        <pc:sldMkLst>
          <pc:docMk/>
          <pc:sldMk cId="2922757086" sldId="335"/>
        </pc:sldMkLst>
        <pc:spChg chg="mod">
          <ac:chgData name="Angie Sofia Zamora Torres" userId="S::angie-sofia.zamora@endava.com::f6cd03f4-a5b0-46c2-9dca-30545b2e4021" providerId="AD" clId="Web-{E0B67744-D2C5-775A-1220-9A5E44BCA700}" dt="2022-03-17T18:50:51.923" v="1338" actId="20577"/>
          <ac:spMkLst>
            <pc:docMk/>
            <pc:sldMk cId="2922757086" sldId="335"/>
            <ac:spMk id="2" creationId="{BAD72CBC-5F87-4D5F-9397-003CFD6A2BC9}"/>
          </ac:spMkLst>
        </pc:spChg>
        <pc:picChg chg="del">
          <ac:chgData name="Angie Sofia Zamora Torres" userId="S::angie-sofia.zamora@endava.com::f6cd03f4-a5b0-46c2-9dca-30545b2e4021" providerId="AD" clId="Web-{E0B67744-D2C5-775A-1220-9A5E44BCA700}" dt="2022-03-17T18:50:43.533" v="1322"/>
          <ac:picMkLst>
            <pc:docMk/>
            <pc:sldMk cId="2922757086" sldId="335"/>
            <ac:picMk id="3" creationId="{CF8AD54C-76D6-47B2-9838-BA55290A6CD2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53:07.192" v="1348" actId="1076"/>
          <ac:picMkLst>
            <pc:docMk/>
            <pc:sldMk cId="2922757086" sldId="335"/>
            <ac:picMk id="4" creationId="{C61F547F-99BB-47D0-AB5C-0CEAD3417A09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8:53:08.114" v="1349" actId="1076"/>
          <ac:picMkLst>
            <pc:docMk/>
            <pc:sldMk cId="2922757086" sldId="335"/>
            <ac:picMk id="5" creationId="{1CCCA5D0-D28E-47BF-B485-E799BDCFD458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9:04:52.706" v="1385" actId="14100"/>
        <pc:sldMkLst>
          <pc:docMk/>
          <pc:sldMk cId="1026779138" sldId="336"/>
        </pc:sldMkLst>
        <pc:picChg chg="add mod">
          <ac:chgData name="Angie Sofia Zamora Torres" userId="S::angie-sofia.zamora@endava.com::f6cd03f4-a5b0-46c2-9dca-30545b2e4021" providerId="AD" clId="Web-{E0B67744-D2C5-775A-1220-9A5E44BCA700}" dt="2022-03-17T19:04:30.002" v="1378" actId="1076"/>
          <ac:picMkLst>
            <pc:docMk/>
            <pc:sldMk cId="1026779138" sldId="336"/>
            <ac:picMk id="3" creationId="{16AA74CC-0BB3-4779-AC93-16D1602147E5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01:47.608" v="1362"/>
          <ac:picMkLst>
            <pc:docMk/>
            <pc:sldMk cId="1026779138" sldId="336"/>
            <ac:picMk id="4" creationId="{CD0871C6-FEC1-4047-86A3-F9006913896C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04:52.706" v="1385" actId="14100"/>
          <ac:picMkLst>
            <pc:docMk/>
            <pc:sldMk cId="1026779138" sldId="336"/>
            <ac:picMk id="5" creationId="{FF5E31A3-C0F3-4D9F-B7F7-A8F8E29B8762}"/>
          </ac:picMkLst>
        </pc:picChg>
      </pc:sldChg>
      <pc:sldChg chg="addSp delSp modSp add replId modNotes">
        <pc:chgData name="Angie Sofia Zamora Torres" userId="S::angie-sofia.zamora@endava.com::f6cd03f4-a5b0-46c2-9dca-30545b2e4021" providerId="AD" clId="Web-{E0B67744-D2C5-775A-1220-9A5E44BCA700}" dt="2022-03-17T19:15:34.891" v="1447"/>
        <pc:sldMkLst>
          <pc:docMk/>
          <pc:sldMk cId="82025830" sldId="337"/>
        </pc:sldMkLst>
        <pc:spChg chg="add del mod">
          <ac:chgData name="Angie Sofia Zamora Torres" userId="S::angie-sofia.zamora@endava.com::f6cd03f4-a5b0-46c2-9dca-30545b2e4021" providerId="AD" clId="Web-{E0B67744-D2C5-775A-1220-9A5E44BCA700}" dt="2022-03-17T19:09:24.336" v="1407"/>
          <ac:spMkLst>
            <pc:docMk/>
            <pc:sldMk cId="82025830" sldId="337"/>
            <ac:spMk id="8" creationId="{E9134994-DC43-421C-856F-D9741E3CC692}"/>
          </ac:spMkLst>
        </pc:spChg>
        <pc:spChg chg="add del mod">
          <ac:chgData name="Angie Sofia Zamora Torres" userId="S::angie-sofia.zamora@endava.com::f6cd03f4-a5b0-46c2-9dca-30545b2e4021" providerId="AD" clId="Web-{E0B67744-D2C5-775A-1220-9A5E44BCA700}" dt="2022-03-17T19:10:24.494" v="1411"/>
          <ac:spMkLst>
            <pc:docMk/>
            <pc:sldMk cId="82025830" sldId="337"/>
            <ac:spMk id="9" creationId="{72CB7E53-B4BC-4D93-A341-6C7FE6AC8AE8}"/>
          </ac:spMkLst>
        </pc:spChg>
        <pc:picChg chg="del">
          <ac:chgData name="Angie Sofia Zamora Torres" userId="S::angie-sofia.zamora@endava.com::f6cd03f4-a5b0-46c2-9dca-30545b2e4021" providerId="AD" clId="Web-{E0B67744-D2C5-775A-1220-9A5E44BCA700}" dt="2022-03-17T19:07:05.021" v="1387"/>
          <ac:picMkLst>
            <pc:docMk/>
            <pc:sldMk cId="82025830" sldId="337"/>
            <ac:picMk id="3" creationId="{16AA74CC-0BB3-4779-AC93-16D1602147E5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09:07.633" v="1403" actId="1076"/>
          <ac:picMkLst>
            <pc:docMk/>
            <pc:sldMk cId="82025830" sldId="337"/>
            <ac:picMk id="4" creationId="{5CE817BD-372B-43D8-966A-430CD7DCEA0F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07:06.474" v="1388"/>
          <ac:picMkLst>
            <pc:docMk/>
            <pc:sldMk cId="82025830" sldId="337"/>
            <ac:picMk id="5" creationId="{FF5E31A3-C0F3-4D9F-B7F7-A8F8E29B8762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11:16.948" v="1421" actId="14100"/>
          <ac:picMkLst>
            <pc:docMk/>
            <pc:sldMk cId="82025830" sldId="337"/>
            <ac:picMk id="7" creationId="{B2A2DDDB-D03B-40B1-AD03-C277C15232B8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10:37.588" v="1415" actId="1076"/>
          <ac:picMkLst>
            <pc:docMk/>
            <pc:sldMk cId="82025830" sldId="337"/>
            <ac:picMk id="10" creationId="{BB8B20EE-AD5E-4364-BC8D-A329188A2126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11:08.135" v="1419" actId="14100"/>
          <ac:picMkLst>
            <pc:docMk/>
            <pc:sldMk cId="82025830" sldId="337"/>
            <ac:picMk id="11" creationId="{B97DADCF-46FF-412A-B81B-97A740FCE4A9}"/>
          </ac:picMkLst>
        </pc:picChg>
      </pc:sldChg>
      <pc:sldChg chg="addSp delSp modSp add replId modNotes">
        <pc:chgData name="Angie Sofia Zamora Torres" userId="S::angie-sofia.zamora@endava.com::f6cd03f4-a5b0-46c2-9dca-30545b2e4021" providerId="AD" clId="Web-{E0B67744-D2C5-775A-1220-9A5E44BCA700}" dt="2022-03-17T19:21:51.211" v="1497"/>
        <pc:sldMkLst>
          <pc:docMk/>
          <pc:sldMk cId="1135402936" sldId="338"/>
        </pc:sldMkLst>
        <pc:picChg chg="add mod">
          <ac:chgData name="Angie Sofia Zamora Torres" userId="S::angie-sofia.zamora@endava.com::f6cd03f4-a5b0-46c2-9dca-30545b2e4021" providerId="AD" clId="Web-{E0B67744-D2C5-775A-1220-9A5E44BCA700}" dt="2022-03-17T19:18:52.395" v="1457" actId="1076"/>
          <ac:picMkLst>
            <pc:docMk/>
            <pc:sldMk cId="1135402936" sldId="338"/>
            <ac:picMk id="3" creationId="{7A853D16-D6B8-4FA8-9732-D15FD1BFD48F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18:40.426" v="1451"/>
          <ac:picMkLst>
            <pc:docMk/>
            <pc:sldMk cId="1135402936" sldId="338"/>
            <ac:picMk id="4" creationId="{5CE817BD-372B-43D8-966A-430CD7DCEA0F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18:39.910" v="1450"/>
          <ac:picMkLst>
            <pc:docMk/>
            <pc:sldMk cId="1135402936" sldId="338"/>
            <ac:picMk id="10" creationId="{BB8B20EE-AD5E-4364-BC8D-A329188A2126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18:39.441" v="1449"/>
          <ac:picMkLst>
            <pc:docMk/>
            <pc:sldMk cId="1135402936" sldId="338"/>
            <ac:picMk id="11" creationId="{B97DADCF-46FF-412A-B81B-97A740FCE4A9}"/>
          </ac:picMkLst>
        </pc:picChg>
      </pc:sldChg>
      <pc:sldChg chg="add del replId">
        <pc:chgData name="Angie Sofia Zamora Torres" userId="S::angie-sofia.zamora@endava.com::f6cd03f4-a5b0-46c2-9dca-30545b2e4021" providerId="AD" clId="Web-{E0B67744-D2C5-775A-1220-9A5E44BCA700}" dt="2022-03-17T19:08:15.679" v="1390"/>
        <pc:sldMkLst>
          <pc:docMk/>
          <pc:sldMk cId="4002213905" sldId="338"/>
        </pc:sldMkLst>
      </pc:sldChg>
      <pc:sldChg chg="addSp delSp modSp add replId modNotes">
        <pc:chgData name="Angie Sofia Zamora Torres" userId="S::angie-sofia.zamora@endava.com::f6cd03f4-a5b0-46c2-9dca-30545b2e4021" providerId="AD" clId="Web-{E0B67744-D2C5-775A-1220-9A5E44BCA700}" dt="2022-03-17T19:21:54.726" v="1498"/>
        <pc:sldMkLst>
          <pc:docMk/>
          <pc:sldMk cId="15003903" sldId="339"/>
        </pc:sldMkLst>
        <pc:picChg chg="del">
          <ac:chgData name="Angie Sofia Zamora Torres" userId="S::angie-sofia.zamora@endava.com::f6cd03f4-a5b0-46c2-9dca-30545b2e4021" providerId="AD" clId="Web-{E0B67744-D2C5-775A-1220-9A5E44BCA700}" dt="2022-03-17T19:19:01.332" v="1459"/>
          <ac:picMkLst>
            <pc:docMk/>
            <pc:sldMk cId="15003903" sldId="339"/>
            <ac:picMk id="3" creationId="{7A853D16-D6B8-4FA8-9732-D15FD1BFD48F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20:45.850" v="1472" actId="1076"/>
          <ac:picMkLst>
            <pc:docMk/>
            <pc:sldMk cId="15003903" sldId="339"/>
            <ac:picMk id="4" creationId="{BFD97731-FC82-4A3E-9A6F-8B9E8ED933B8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20:43.959" v="1471" actId="1076"/>
          <ac:picMkLst>
            <pc:docMk/>
            <pc:sldMk cId="15003903" sldId="339"/>
            <ac:picMk id="5" creationId="{48ECC3E5-7946-452F-A262-76D750361D87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19:03.942" v="1460"/>
          <ac:picMkLst>
            <pc:docMk/>
            <pc:sldMk cId="15003903" sldId="339"/>
            <ac:picMk id="7" creationId="{B2A2DDDB-D03B-40B1-AD03-C277C15232B8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9:28:42.828" v="1514" actId="1076"/>
        <pc:sldMkLst>
          <pc:docMk/>
          <pc:sldMk cId="1637036973" sldId="340"/>
        </pc:sldMkLst>
        <pc:spChg chg="mod">
          <ac:chgData name="Angie Sofia Zamora Torres" userId="S::angie-sofia.zamora@endava.com::f6cd03f4-a5b0-46c2-9dca-30545b2e4021" providerId="AD" clId="Web-{E0B67744-D2C5-775A-1220-9A5E44BCA700}" dt="2022-03-17T19:21:58.164" v="1499" actId="20577"/>
          <ac:spMkLst>
            <pc:docMk/>
            <pc:sldMk cId="1637036973" sldId="340"/>
            <ac:spMk id="2" creationId="{BAD72CBC-5F87-4D5F-9397-003CFD6A2BC9}"/>
          </ac:spMkLst>
        </pc:spChg>
        <pc:spChg chg="add del">
          <ac:chgData name="Angie Sofia Zamora Torres" userId="S::angie-sofia.zamora@endava.com::f6cd03f4-a5b0-46c2-9dca-30545b2e4021" providerId="AD" clId="Web-{E0B67744-D2C5-775A-1220-9A5E44BCA700}" dt="2022-03-17T19:21:06.429" v="1476"/>
          <ac:spMkLst>
            <pc:docMk/>
            <pc:sldMk cId="1637036973" sldId="340"/>
            <ac:spMk id="4" creationId="{B3C91BBA-8B2A-493B-B526-4E717BF0E8B2}"/>
          </ac:spMkLst>
        </pc:spChg>
        <pc:spChg chg="add mod">
          <ac:chgData name="Angie Sofia Zamora Torres" userId="S::angie-sofia.zamora@endava.com::f6cd03f4-a5b0-46c2-9dca-30545b2e4021" providerId="AD" clId="Web-{E0B67744-D2C5-775A-1220-9A5E44BCA700}" dt="2022-03-17T19:21:41.242" v="1496" actId="20577"/>
          <ac:spMkLst>
            <pc:docMk/>
            <pc:sldMk cId="1637036973" sldId="340"/>
            <ac:spMk id="6" creationId="{C9826F52-4BA5-4179-B975-17DD2375D612}"/>
          </ac:spMkLst>
        </pc:spChg>
        <pc:picChg chg="add mod">
          <ac:chgData name="Angie Sofia Zamora Torres" userId="S::angie-sofia.zamora@endava.com::f6cd03f4-a5b0-46c2-9dca-30545b2e4021" providerId="AD" clId="Web-{E0B67744-D2C5-775A-1220-9A5E44BCA700}" dt="2022-03-17T19:28:42.828" v="1514" actId="1076"/>
          <ac:picMkLst>
            <pc:docMk/>
            <pc:sldMk cId="1637036973" sldId="340"/>
            <ac:picMk id="7" creationId="{A27B7C07-B327-4A96-AF4B-7FE3B5C4E6B0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9:28:39.610" v="1513"/>
          <ac:picMkLst>
            <pc:docMk/>
            <pc:sldMk cId="1637036973" sldId="340"/>
            <ac:picMk id="8" creationId="{4FD02F0D-9A7D-4F0A-A13F-8C6DF13697D6}"/>
          </ac:picMkLst>
        </pc:picChg>
      </pc:sldChg>
      <pc:sldChg chg="delSp modSp add replId">
        <pc:chgData name="Angie Sofia Zamora Torres" userId="S::angie-sofia.zamora@endava.com::f6cd03f4-a5b0-46c2-9dca-30545b2e4021" providerId="AD" clId="Web-{E0B67744-D2C5-775A-1220-9A5E44BCA700}" dt="2022-03-17T19:29:25.892" v="1522" actId="1076"/>
        <pc:sldMkLst>
          <pc:docMk/>
          <pc:sldMk cId="2678085096" sldId="341"/>
        </pc:sldMkLst>
        <pc:picChg chg="del mod">
          <ac:chgData name="Angie Sofia Zamora Torres" userId="S::angie-sofia.zamora@endava.com::f6cd03f4-a5b0-46c2-9dca-30545b2e4021" providerId="AD" clId="Web-{E0B67744-D2C5-775A-1220-9A5E44BCA700}" dt="2022-03-17T19:28:50.860" v="1518"/>
          <ac:picMkLst>
            <pc:docMk/>
            <pc:sldMk cId="2678085096" sldId="341"/>
            <ac:picMk id="7" creationId="{A27B7C07-B327-4A96-AF4B-7FE3B5C4E6B0}"/>
          </ac:picMkLst>
        </pc:picChg>
        <pc:picChg chg="mod">
          <ac:chgData name="Angie Sofia Zamora Torres" userId="S::angie-sofia.zamora@endava.com::f6cd03f4-a5b0-46c2-9dca-30545b2e4021" providerId="AD" clId="Web-{E0B67744-D2C5-775A-1220-9A5E44BCA700}" dt="2022-03-17T19:29:25.892" v="1522" actId="1076"/>
          <ac:picMkLst>
            <pc:docMk/>
            <pc:sldMk cId="2678085096" sldId="341"/>
            <ac:picMk id="8" creationId="{4FD02F0D-9A7D-4F0A-A13F-8C6DF13697D6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9:46:46.428" v="1591" actId="1076"/>
        <pc:sldMkLst>
          <pc:docMk/>
          <pc:sldMk cId="756902259" sldId="342"/>
        </pc:sldMkLst>
        <pc:picChg chg="add del mod">
          <ac:chgData name="Angie Sofia Zamora Torres" userId="S::angie-sofia.zamora@endava.com::f6cd03f4-a5b0-46c2-9dca-30545b2e4021" providerId="AD" clId="Web-{E0B67744-D2C5-775A-1220-9A5E44BCA700}" dt="2022-03-17T19:34:09.163" v="1537"/>
          <ac:picMkLst>
            <pc:docMk/>
            <pc:sldMk cId="756902259" sldId="342"/>
            <ac:picMk id="3" creationId="{39DDD4E8-C7FB-48DB-80BA-DDF093D76EF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46:46.428" v="1591" actId="1076"/>
          <ac:picMkLst>
            <pc:docMk/>
            <pc:sldMk cId="756902259" sldId="342"/>
            <ac:picMk id="4" creationId="{D854B407-8584-4BF8-AAEB-821BDF7B62F3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29:30.658" v="1524"/>
          <ac:picMkLst>
            <pc:docMk/>
            <pc:sldMk cId="756902259" sldId="342"/>
            <ac:picMk id="8" creationId="{4FD02F0D-9A7D-4F0A-A13F-8C6DF13697D6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9:47:27.289" v="1592" actId="1076"/>
        <pc:sldMkLst>
          <pc:docMk/>
          <pc:sldMk cId="2143368820" sldId="343"/>
        </pc:sldMkLst>
        <pc:picChg chg="del">
          <ac:chgData name="Angie Sofia Zamora Torres" userId="S::angie-sofia.zamora@endava.com::f6cd03f4-a5b0-46c2-9dca-30545b2e4021" providerId="AD" clId="Web-{E0B67744-D2C5-775A-1220-9A5E44BCA700}" dt="2022-03-17T19:29:46.642" v="1530"/>
          <ac:picMkLst>
            <pc:docMk/>
            <pc:sldMk cId="2143368820" sldId="343"/>
            <ac:picMk id="3" creationId="{39DDD4E8-C7FB-48DB-80BA-DDF093D76EFD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47:27.289" v="1592" actId="1076"/>
          <ac:picMkLst>
            <pc:docMk/>
            <pc:sldMk cId="2143368820" sldId="343"/>
            <ac:picMk id="4" creationId="{5A2B6681-C462-4432-97C0-7E03ABBBB3D7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37:38.792" v="1545" actId="1076"/>
          <ac:picMkLst>
            <pc:docMk/>
            <pc:sldMk cId="2143368820" sldId="343"/>
            <ac:picMk id="5" creationId="{7600E23E-C5EB-46D2-8B8E-FEB655B35418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9:45:06.661" v="1590" actId="14100"/>
        <pc:sldMkLst>
          <pc:docMk/>
          <pc:sldMk cId="2821541118" sldId="344"/>
        </pc:sldMkLst>
        <pc:picChg chg="add mod">
          <ac:chgData name="Angie Sofia Zamora Torres" userId="S::angie-sofia.zamora@endava.com::f6cd03f4-a5b0-46c2-9dca-30545b2e4021" providerId="AD" clId="Web-{E0B67744-D2C5-775A-1220-9A5E44BCA700}" dt="2022-03-17T19:42:15.392" v="1573" actId="1076"/>
          <ac:picMkLst>
            <pc:docMk/>
            <pc:sldMk cId="2821541118" sldId="344"/>
            <ac:picMk id="3" creationId="{D2C62011-F847-42E1-B568-110FB7A20C44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37:51.511" v="1547"/>
          <ac:picMkLst>
            <pc:docMk/>
            <pc:sldMk cId="2821541118" sldId="344"/>
            <ac:picMk id="4" creationId="{5A2B6681-C462-4432-97C0-7E03ABBBB3D7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37:52.027" v="1548"/>
          <ac:picMkLst>
            <pc:docMk/>
            <pc:sldMk cId="2821541118" sldId="344"/>
            <ac:picMk id="5" creationId="{7600E23E-C5EB-46D2-8B8E-FEB655B35418}"/>
          </ac:picMkLst>
        </pc:picChg>
        <pc:picChg chg="add del mod">
          <ac:chgData name="Angie Sofia Zamora Torres" userId="S::angie-sofia.zamora@endava.com::f6cd03f4-a5b0-46c2-9dca-30545b2e4021" providerId="AD" clId="Web-{E0B67744-D2C5-775A-1220-9A5E44BCA700}" dt="2022-03-17T19:41:09.734" v="1562"/>
          <ac:picMkLst>
            <pc:docMk/>
            <pc:sldMk cId="2821541118" sldId="344"/>
            <ac:picMk id="7" creationId="{EB66DDB5-F362-44CC-B32B-0AA2F1B46EFB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44:17.254" v="1586" actId="1076"/>
          <ac:picMkLst>
            <pc:docMk/>
            <pc:sldMk cId="2821541118" sldId="344"/>
            <ac:picMk id="8" creationId="{26830053-88E5-4C2B-B559-DC9311D65C49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43:18.987" v="1578" actId="14100"/>
          <ac:picMkLst>
            <pc:docMk/>
            <pc:sldMk cId="2821541118" sldId="344"/>
            <ac:picMk id="9" creationId="{6355E441-FD6E-4A22-AB7E-2E1133C3F233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44:28.363" v="1587" actId="14100"/>
          <ac:picMkLst>
            <pc:docMk/>
            <pc:sldMk cId="2821541118" sldId="344"/>
            <ac:picMk id="10" creationId="{784AFECF-D22D-466C-B5DA-CCDDECCC8939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45:06.661" v="1590" actId="14100"/>
          <ac:picMkLst>
            <pc:docMk/>
            <pc:sldMk cId="2821541118" sldId="344"/>
            <ac:picMk id="11" creationId="{B284D185-9F93-471F-A510-6C84F5E3B0E1}"/>
          </ac:picMkLst>
        </pc:picChg>
      </pc:sldChg>
      <pc:sldChg chg="addSp delSp modSp add replId">
        <pc:chgData name="Angie Sofia Zamora Torres" userId="S::angie-sofia.zamora@endava.com::f6cd03f4-a5b0-46c2-9dca-30545b2e4021" providerId="AD" clId="Web-{E0B67744-D2C5-775A-1220-9A5E44BCA700}" dt="2022-03-17T19:52:39.951" v="1618" actId="1076"/>
        <pc:sldMkLst>
          <pc:docMk/>
          <pc:sldMk cId="2383291308" sldId="345"/>
        </pc:sldMkLst>
        <pc:spChg chg="mod">
          <ac:chgData name="Angie Sofia Zamora Torres" userId="S::angie-sofia.zamora@endava.com::f6cd03f4-a5b0-46c2-9dca-30545b2e4021" providerId="AD" clId="Web-{E0B67744-D2C5-775A-1220-9A5E44BCA700}" dt="2022-03-17T19:51:04.480" v="1599" actId="20577"/>
          <ac:spMkLst>
            <pc:docMk/>
            <pc:sldMk cId="2383291308" sldId="345"/>
            <ac:spMk id="2" creationId="{BAD72CBC-5F87-4D5F-9397-003CFD6A2BC9}"/>
          </ac:spMkLst>
        </pc:spChg>
        <pc:spChg chg="add del mod">
          <ac:chgData name="Angie Sofia Zamora Torres" userId="S::angie-sofia.zamora@endava.com::f6cd03f4-a5b0-46c2-9dca-30545b2e4021" providerId="AD" clId="Web-{E0B67744-D2C5-775A-1220-9A5E44BCA700}" dt="2022-03-17T19:51:08.559" v="1603"/>
          <ac:spMkLst>
            <pc:docMk/>
            <pc:sldMk cId="2383291308" sldId="345"/>
            <ac:spMk id="4" creationId="{D92D9512-DE2E-4ECB-A152-3CEC6DEA416D}"/>
          </ac:spMkLst>
        </pc:spChg>
        <pc:spChg chg="del">
          <ac:chgData name="Angie Sofia Zamora Torres" userId="S::angie-sofia.zamora@endava.com::f6cd03f4-a5b0-46c2-9dca-30545b2e4021" providerId="AD" clId="Web-{E0B67744-D2C5-775A-1220-9A5E44BCA700}" dt="2022-03-17T19:51:00.480" v="1596"/>
          <ac:spMkLst>
            <pc:docMk/>
            <pc:sldMk cId="2383291308" sldId="345"/>
            <ac:spMk id="5" creationId="{80DB02CE-881C-49E9-B74D-F981E9595F99}"/>
          </ac:spMkLst>
        </pc:spChg>
        <pc:spChg chg="add del mod">
          <ac:chgData name="Angie Sofia Zamora Torres" userId="S::angie-sofia.zamora@endava.com::f6cd03f4-a5b0-46c2-9dca-30545b2e4021" providerId="AD" clId="Web-{E0B67744-D2C5-775A-1220-9A5E44BCA700}" dt="2022-03-17T19:52:11.404" v="1613"/>
          <ac:spMkLst>
            <pc:docMk/>
            <pc:sldMk cId="2383291308" sldId="345"/>
            <ac:spMk id="8" creationId="{63A77EF2-ACEF-436F-B064-07AF232992CE}"/>
          </ac:spMkLst>
        </pc:spChg>
        <pc:picChg chg="del">
          <ac:chgData name="Angie Sofia Zamora Torres" userId="S::angie-sofia.zamora@endava.com::f6cd03f4-a5b0-46c2-9dca-30545b2e4021" providerId="AD" clId="Web-{E0B67744-D2C5-775A-1220-9A5E44BCA700}" dt="2022-03-17T19:50:57.621" v="1594"/>
          <ac:picMkLst>
            <pc:docMk/>
            <pc:sldMk cId="2383291308" sldId="345"/>
            <ac:picMk id="3" creationId="{090A207A-D99C-466C-B7F9-C09340CF9134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50:58.105" v="1595"/>
          <ac:picMkLst>
            <pc:docMk/>
            <pc:sldMk cId="2383291308" sldId="345"/>
            <ac:picMk id="6" creationId="{2B5173A7-066F-4EA2-A452-1B0C92643DA3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52:39.951" v="1618" actId="1076"/>
          <ac:picMkLst>
            <pc:docMk/>
            <pc:sldMk cId="2383291308" sldId="345"/>
            <ac:picMk id="7" creationId="{E48872BE-9545-4AF1-8BE4-988E70E2F7CB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52:38.623" v="1617" actId="1076"/>
          <ac:picMkLst>
            <pc:docMk/>
            <pc:sldMk cId="2383291308" sldId="345"/>
            <ac:picMk id="9" creationId="{28B61FB7-FEDE-4C90-893A-353B5E2B221A}"/>
          </ac:picMkLst>
        </pc:picChg>
      </pc:sldChg>
      <pc:sldChg chg="addSp delSp modSp add mod replId modShow">
        <pc:chgData name="Angie Sofia Zamora Torres" userId="S::angie-sofia.zamora@endava.com::f6cd03f4-a5b0-46c2-9dca-30545b2e4021" providerId="AD" clId="Web-{E0B67744-D2C5-775A-1220-9A5E44BCA700}" dt="2022-03-17T19:55:31.392" v="1657"/>
        <pc:sldMkLst>
          <pc:docMk/>
          <pc:sldMk cId="343515660" sldId="346"/>
        </pc:sldMkLst>
        <pc:spChg chg="mod">
          <ac:chgData name="Angie Sofia Zamora Torres" userId="S::angie-sofia.zamora@endava.com::f6cd03f4-a5b0-46c2-9dca-30545b2e4021" providerId="AD" clId="Web-{E0B67744-D2C5-775A-1220-9A5E44BCA700}" dt="2022-03-17T19:53:58.484" v="1628" actId="20577"/>
          <ac:spMkLst>
            <pc:docMk/>
            <pc:sldMk cId="343515660" sldId="346"/>
            <ac:spMk id="2" creationId="{BAD72CBC-5F87-4D5F-9397-003CFD6A2BC9}"/>
          </ac:spMkLst>
        </pc:spChg>
        <pc:picChg chg="add mod">
          <ac:chgData name="Angie Sofia Zamora Torres" userId="S::angie-sofia.zamora@endava.com::f6cd03f4-a5b0-46c2-9dca-30545b2e4021" providerId="AD" clId="Web-{E0B67744-D2C5-775A-1220-9A5E44BCA700}" dt="2022-03-17T19:55:20.954" v="1654" actId="1076"/>
          <ac:picMkLst>
            <pc:docMk/>
            <pc:sldMk cId="343515660" sldId="346"/>
            <ac:picMk id="3" creationId="{9AF2EEFA-C8A9-4AC5-AFAE-86F4CB642040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55:24.814" v="1656" actId="1076"/>
          <ac:picMkLst>
            <pc:docMk/>
            <pc:sldMk cId="343515660" sldId="346"/>
            <ac:picMk id="4" creationId="{BEC2D7C9-A898-4B5A-873D-7EADCE26A048}"/>
          </ac:picMkLst>
        </pc:picChg>
        <pc:picChg chg="add mod">
          <ac:chgData name="Angie Sofia Zamora Torres" userId="S::angie-sofia.zamora@endava.com::f6cd03f4-a5b0-46c2-9dca-30545b2e4021" providerId="AD" clId="Web-{E0B67744-D2C5-775A-1220-9A5E44BCA700}" dt="2022-03-17T19:55:22.736" v="1655" actId="1076"/>
          <ac:picMkLst>
            <pc:docMk/>
            <pc:sldMk cId="343515660" sldId="346"/>
            <ac:picMk id="5" creationId="{60126B38-4FF6-4CA3-B67E-B0783DD42043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52:48.920" v="1620"/>
          <ac:picMkLst>
            <pc:docMk/>
            <pc:sldMk cId="343515660" sldId="346"/>
            <ac:picMk id="7" creationId="{E48872BE-9545-4AF1-8BE4-988E70E2F7CB}"/>
          </ac:picMkLst>
        </pc:picChg>
        <pc:picChg chg="del">
          <ac:chgData name="Angie Sofia Zamora Torres" userId="S::angie-sofia.zamora@endava.com::f6cd03f4-a5b0-46c2-9dca-30545b2e4021" providerId="AD" clId="Web-{E0B67744-D2C5-775A-1220-9A5E44BCA700}" dt="2022-03-17T19:52:49.498" v="1621"/>
          <ac:picMkLst>
            <pc:docMk/>
            <pc:sldMk cId="343515660" sldId="346"/>
            <ac:picMk id="9" creationId="{28B61FB7-FEDE-4C90-893A-353B5E2B221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17/03/2022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17/03/2022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DTO: Data transfer Object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Reduce Number of calls to the client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Hold Data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Separate data access from client DB -&gt; Don’t expose entities to remote interfaces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Build separate views to the client needs without affecting domain entities 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Flat Data Structures -&gt; Do not contain business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064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DAO: Data Access Object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Abstracts and encapsulates all access to the data source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Manages the connection with the data source to obtain and store data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703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DAO: Data Access Object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Abstracts and encapsulates all access to the data source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Manages the connection with the data source to obtain and store data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06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DTO: Data transfer Object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Reduce Number of calls to the client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Hold Data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Separate data access from client DB -&gt; Don’t expose entities to remote interfaces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Build separate views to the client needs without affecting domain entities 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Flat Data Structures -&gt; Do not contain business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388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DTO: Data transfer Object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Reduce Number of calls to the client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Hold Data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Separate data access from client DB -&gt; Don’t expose entities to remote interfaces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Build separate views to the client needs without affecting domain entities 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Flat Data Structures -&gt; Do not contain business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766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DAO: Data Access Object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Abstracts and encapsulates all access to the data source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Manages the connection with the data source to obtain and store data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540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7327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77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DAO: Data Access Object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Abstracts and encapsulates all access to the data source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Manages the connection with the data source to obtain and store data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08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DAO: Data Access Object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Abstracts and encapsulates all access to the data source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Manages the connection with the data source to obtain and store data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536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DAO: Data Access Object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Abstracts and encapsulates all access to the data source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Manages the connection with the data source to obtain and store data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507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CHALLENGE: </a:t>
            </a:r>
            <a:br>
              <a:rPr lang="en-GB" sz="3200" dirty="0"/>
            </a:br>
            <a:r>
              <a:rPr lang="en-GB" sz="320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BACKEND – SPRING BOOT</a:t>
            </a:r>
            <a:endParaRPr lang="en-GB" sz="3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Sofia ZAMORA, 2022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Response templates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61F547F-99BB-47D0-AB5C-0CEAD341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71" y="1979616"/>
            <a:ext cx="5050848" cy="305896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CCCA5D0-D28E-47BF-B485-E799BDCF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048" y="1981636"/>
            <a:ext cx="4864677" cy="3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5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singup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88221BA8-C3A4-40F1-B0E0-E6B7B3DC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2" y="1480820"/>
            <a:ext cx="6509904" cy="4727632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3E4729E1-0FF1-433C-8C82-4D23F430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696" y="1481579"/>
            <a:ext cx="3751984" cy="574081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F8AD753D-2526-4DC2-A831-2164B2418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695" y="2172739"/>
            <a:ext cx="3773631" cy="2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44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singup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88221BA8-C3A4-40F1-B0E0-E6B7B3DC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2" y="1480820"/>
            <a:ext cx="6509904" cy="4727632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C81E09E-3C1D-45E2-A208-CCC8A119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684" y="1480998"/>
            <a:ext cx="3938154" cy="2333037"/>
          </a:xfrm>
          <a:prstGeom prst="rect">
            <a:avLst/>
          </a:prstGeom>
        </p:spPr>
      </p:pic>
      <p:pic>
        <p:nvPicPr>
          <p:cNvPr id="4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2AAD5A-600D-48ED-BE32-A4AA13106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84" y="3899048"/>
            <a:ext cx="1504950" cy="14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/user/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singup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DD100A-2817-439F-9975-C590DD2B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593" y="1565197"/>
            <a:ext cx="5470813" cy="42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8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Spring security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D0871C6-FEC1-4047-86A3-F90069138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29" y="1647826"/>
            <a:ext cx="5782540" cy="45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20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Spring security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6AA74CC-0BB3-4779-AC93-16D16021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55" y="1522675"/>
            <a:ext cx="4462029" cy="462660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F5E31A3-C0F3-4D9F-B7F7-A8F8E29B8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229" y="1524796"/>
            <a:ext cx="4873337" cy="261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79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Spring security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E817BD-372B-43D8-966A-430CD7DC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1" y="1439119"/>
            <a:ext cx="5314950" cy="801875"/>
          </a:xfrm>
          <a:prstGeom prst="rect">
            <a:avLst/>
          </a:prstGeom>
        </p:spPr>
      </p:pic>
      <p:pic>
        <p:nvPicPr>
          <p:cNvPr id="7" name="Picture 4" descr="Text&#10;&#10;Description automatically generated">
            <a:extLst>
              <a:ext uri="{FF2B5EF4-FFF2-40B4-BE49-F238E27FC236}">
                <a16:creationId xmlns:a16="http://schemas.microsoft.com/office/drawing/2014/main" id="{B2A2DDDB-D03B-40B1-AD03-C277C152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979" y="1440008"/>
            <a:ext cx="4959926" cy="3891395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BB8B20EE-AD5E-4364-BC8D-A329188A2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91" y="2376051"/>
            <a:ext cx="5314950" cy="1209682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97DADCF-46FF-412A-B81B-97A740FCE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91" y="3675611"/>
            <a:ext cx="27432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Spring security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4" descr="Text&#10;&#10;Description automatically generated">
            <a:extLst>
              <a:ext uri="{FF2B5EF4-FFF2-40B4-BE49-F238E27FC236}">
                <a16:creationId xmlns:a16="http://schemas.microsoft.com/office/drawing/2014/main" id="{B2A2DDDB-D03B-40B1-AD03-C277C1523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979" y="1440008"/>
            <a:ext cx="4959926" cy="3891395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7A853D16-D6B8-4FA8-9732-D15FD1BFD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93" y="1439796"/>
            <a:ext cx="4271529" cy="43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0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Spring security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D97731-FC82-4A3E-9A6F-8B9E8ED9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96" y="1971285"/>
            <a:ext cx="4587586" cy="3066964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ECC3E5-7946-452F-A262-76D750361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61" y="1970088"/>
            <a:ext cx="3868881" cy="31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69693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*Spring security*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26F52-4BA5-4179-B975-17DD2375D612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POST-GET /login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27B7C07-B327-4A96-AF4B-7FE3B5C4E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22" y="2674747"/>
            <a:ext cx="10419484" cy="25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3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24" y="996707"/>
            <a:ext cx="5875025" cy="660738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FRAMEWORKS / DATABASE</a:t>
            </a:r>
            <a:endParaRPr lang="en-GB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B8989EA-74AF-41D8-84D3-B387E293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06" y="2907347"/>
            <a:ext cx="3731418" cy="1960086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A32BFFFC-1168-4F7B-A477-A5FC3942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12" y="2651125"/>
            <a:ext cx="4060825" cy="25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82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69693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*Spring security*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26F52-4BA5-4179-B975-17DD2375D612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POST-GET /login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4FD02F0D-9A7D-4F0A-A13F-8C6DF136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89" y="2228736"/>
            <a:ext cx="8873836" cy="283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85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69693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*Spring security*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26F52-4BA5-4179-B975-17DD2375D612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POST-GET /login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854B407-8584-4BF8-AAEB-821BDF7B6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37" y="2055933"/>
            <a:ext cx="10129404" cy="34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0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69693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*Spring security*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26F52-4BA5-4179-B975-17DD2375D612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POST-GET /login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A2B6681-C462-4432-97C0-7E03ABBBB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729" y="1451316"/>
            <a:ext cx="3332018" cy="4981469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7600E23E-C5EB-46D2-8B8E-FEB655B35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355" y="1972071"/>
            <a:ext cx="5055177" cy="35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69693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*Spring security*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26F52-4BA5-4179-B975-17DD2375D612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POST-GET /login</a:t>
            </a:r>
          </a:p>
        </p:txBody>
      </p:sp>
      <p:pic>
        <p:nvPicPr>
          <p:cNvPr id="3" name="Picture 6" descr="Text, email&#10;&#10;Description automatically generated">
            <a:extLst>
              <a:ext uri="{FF2B5EF4-FFF2-40B4-BE49-F238E27FC236}">
                <a16:creationId xmlns:a16="http://schemas.microsoft.com/office/drawing/2014/main" id="{D2C62011-F847-42E1-B568-110FB7A2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89" y="1638151"/>
            <a:ext cx="4535631" cy="2901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26830053-88E5-4C2B-B559-DC9311D65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89" y="5728282"/>
            <a:ext cx="8839198" cy="592560"/>
          </a:xfrm>
          <a:prstGeom prst="rect">
            <a:avLst/>
          </a:prstGeom>
        </p:spPr>
      </p:pic>
      <p:pic>
        <p:nvPicPr>
          <p:cNvPr id="9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55E441-FD6E-4A22-AB7E-2E1133C3F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309" y="1638274"/>
            <a:ext cx="5146097" cy="2919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4AFECF-D22D-466C-B5DA-CCDDECCC8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89" y="4701666"/>
            <a:ext cx="4535631" cy="762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84D185-9F93-471F-A510-6C84F5E3B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309" y="1638833"/>
            <a:ext cx="5146097" cy="27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1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/tweets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6ED6FAE-3CEB-4BC2-8F58-4365AAD40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98" y="1387850"/>
            <a:ext cx="5557404" cy="2285540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908E4D67-E078-4337-AC6E-2B51CC82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98" y="3777393"/>
            <a:ext cx="2743200" cy="257635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A168375-E821-4D37-8F7F-80080C532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366" y="3777216"/>
            <a:ext cx="2743200" cy="446567"/>
          </a:xfrm>
          <a:prstGeom prst="rect">
            <a:avLst/>
          </a:prstGeom>
        </p:spPr>
      </p:pic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B3E941-54DD-4246-BD43-380F2B686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412" y="1393313"/>
            <a:ext cx="5042188" cy="491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A8685F3F-3FD6-4020-9566-4F7305D58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764" y="4310786"/>
            <a:ext cx="1673803" cy="3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6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GET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/tweets/{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tweet_id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}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041FAF32-5205-4E1A-82E4-D7941543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1" y="1506562"/>
            <a:ext cx="5228359" cy="1437651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50D9CBEB-4F93-42DA-BBCA-4AAAAB83A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15" y="4656612"/>
            <a:ext cx="3275734" cy="1181592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C4653E54-91D2-43D8-BA6C-FBCD78710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92" y="3038378"/>
            <a:ext cx="3275734" cy="1006381"/>
          </a:xfrm>
          <a:prstGeom prst="rect">
            <a:avLst/>
          </a:prstGeom>
        </p:spPr>
      </p:pic>
      <p:pic>
        <p:nvPicPr>
          <p:cNvPr id="11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916C15-2049-42EC-B9CF-5ABFEED9B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84" y="1505195"/>
            <a:ext cx="4591915" cy="4449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F0955597-C232-41F9-A055-73C2ED00A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91" y="4079358"/>
            <a:ext cx="2743200" cy="223284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17EA1D0-2BC3-4999-9F6C-F110E4F31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14" y="5873006"/>
            <a:ext cx="2743200" cy="22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4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PATCH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/tweets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6CFB722-525D-4A80-AE4B-23428DA5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84" y="1588863"/>
            <a:ext cx="7384472" cy="2307806"/>
          </a:xfrm>
          <a:prstGeom prst="rect">
            <a:avLst/>
          </a:prstGeom>
        </p:spPr>
      </p:pic>
      <p:pic>
        <p:nvPicPr>
          <p:cNvPr id="7" name="Picture 11" descr="Text&#10;&#10;Description automatically generated">
            <a:extLst>
              <a:ext uri="{FF2B5EF4-FFF2-40B4-BE49-F238E27FC236}">
                <a16:creationId xmlns:a16="http://schemas.microsoft.com/office/drawing/2014/main" id="{2F0D371D-A4CA-49EC-8C6F-8E2E7B0C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4" y="5774014"/>
            <a:ext cx="1427019" cy="704584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2B3F28A2-3162-4D7E-B712-4DC59268D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84" y="3960617"/>
            <a:ext cx="5916756" cy="1759628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B2226826-0691-478B-8D05-77778B2E9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84" y="3960215"/>
            <a:ext cx="8306665" cy="17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37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PATCH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/tweets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2CBB3F-D6EB-469E-B6CA-153C1785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866" y="1391054"/>
            <a:ext cx="5336597" cy="49158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8186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DELETE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/tweets/{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tweet_id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}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58210C25-8483-4F75-99F6-57ECCA8D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48" y="1695187"/>
            <a:ext cx="5665643" cy="191764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8B6CEF-9824-4762-B59C-378FB5CC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40" y="3804762"/>
            <a:ext cx="5089813" cy="807111"/>
          </a:xfrm>
          <a:prstGeom prst="rect">
            <a:avLst/>
          </a:prstGeom>
        </p:spPr>
      </p:pic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46B879-83CE-49E2-B936-862ADC178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27" y="2215074"/>
            <a:ext cx="5626676" cy="34279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1431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/favorites/create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7" descr="Text&#10;&#10;Description automatically generated">
            <a:extLst>
              <a:ext uri="{FF2B5EF4-FFF2-40B4-BE49-F238E27FC236}">
                <a16:creationId xmlns:a16="http://schemas.microsoft.com/office/drawing/2014/main" id="{17FAB129-FC75-452C-B710-7BCF9CDD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1" y="1496233"/>
            <a:ext cx="6453621" cy="2670579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331F7FA-ED27-4018-827D-7E5AAF34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1" y="4211097"/>
            <a:ext cx="4215245" cy="1029203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2B56601-EC97-4F73-8383-F7E748261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91" y="5281854"/>
            <a:ext cx="2743200" cy="909587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D4006B31-71BB-4C6D-9403-D35F0C666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617" y="4209198"/>
            <a:ext cx="4076699" cy="1028671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A18A6A64-C9C8-429B-A020-03740142F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616" y="5279722"/>
            <a:ext cx="3280063" cy="9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Structure</a:t>
            </a:r>
            <a:endParaRPr lang="es-CO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DDEC9BA-9A2D-4D9C-B32E-24FFC4F7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27" y="1849172"/>
            <a:ext cx="7834745" cy="3657554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42F578E-FE82-437A-A036-B5AEA9FE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809" y="4171395"/>
            <a:ext cx="1236519" cy="645345"/>
          </a:xfrm>
          <a:prstGeom prst="rect">
            <a:avLst/>
          </a:prstGeom>
        </p:spPr>
      </p:pic>
      <p:pic>
        <p:nvPicPr>
          <p:cNvPr id="6" name="Picture 8" descr="Logo&#10;&#10;Description automatically generated">
            <a:extLst>
              <a:ext uri="{FF2B5EF4-FFF2-40B4-BE49-F238E27FC236}">
                <a16:creationId xmlns:a16="http://schemas.microsoft.com/office/drawing/2014/main" id="{6A3DE08B-349C-45FB-AE20-4CD9C08D3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996" y="3270250"/>
            <a:ext cx="826655" cy="5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97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/favorites/create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77F9FA-B28C-4AA6-8E14-EA41916E6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912" y="1571093"/>
            <a:ext cx="4678506" cy="4386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5731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/favorites/destroy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10D51A4B-D1D7-4C75-9205-12A13542E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57" y="1520444"/>
            <a:ext cx="6748029" cy="268277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9F904A0-E1C6-4FEA-9C80-E99B4818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57" y="4276040"/>
            <a:ext cx="4319154" cy="1059510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6D2C823-F3E1-4D0C-A12B-10ABFDFA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57" y="5373165"/>
            <a:ext cx="2743200" cy="830873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2E9DA60-31ED-4856-AF86-0850B0FA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331" y="4276881"/>
            <a:ext cx="4843030" cy="1062158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C129826C-07A1-42E0-854B-8547C11BD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651" y="5373134"/>
            <a:ext cx="3310370" cy="83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9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4724400" y="8747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/favorites/destroy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0E27C5-A043-4577-ADEE-35226128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41" y="1605022"/>
            <a:ext cx="4674176" cy="4262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1334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3745923" y="874712"/>
            <a:ext cx="4695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POST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/followers/create   /followers/destroy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95F80A-08B2-4220-97D4-503D2F9D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36" y="3428125"/>
            <a:ext cx="4020415" cy="2123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C84B12-4ECA-49A0-8F48-4430E89E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77" y="3480663"/>
            <a:ext cx="3955472" cy="2122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4950E31-C1E8-4E41-8785-72DBA00E4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36" y="1996632"/>
            <a:ext cx="4721803" cy="132341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CB3A8C5-8BD6-4826-9F24-0A6B5A76F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377" y="1995265"/>
            <a:ext cx="4873336" cy="13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4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3745923" y="874712"/>
            <a:ext cx="4695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GET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/tweets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DF76EE-0C11-414F-A93E-23D909A12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46" y="1475070"/>
            <a:ext cx="3535506" cy="4643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E3BE62C8-0F73-4377-A5F1-B655104AF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888" y="1714420"/>
            <a:ext cx="4163290" cy="77081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44AEFDD-0E29-4FEB-A54D-5D47CB48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888" y="2790256"/>
            <a:ext cx="4163290" cy="2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10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3745923" y="874712"/>
            <a:ext cx="4695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GET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/tweets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DD95CF4C-5743-4D48-AE9F-930D0932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23" y="1419029"/>
            <a:ext cx="4674177" cy="4691021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2498645-27AB-422E-912A-CAFAF16FC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70" y="1420971"/>
            <a:ext cx="4124325" cy="1063307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AAEEBC1F-E183-4CBE-906F-FE37C352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070" y="2534813"/>
            <a:ext cx="3717347" cy="221079"/>
          </a:xfrm>
          <a:prstGeom prst="rect">
            <a:avLst/>
          </a:prstGeom>
        </p:spPr>
      </p:pic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6FB0A61A-E6D8-4889-A820-1B92F3E89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070" y="3072857"/>
            <a:ext cx="4124325" cy="134872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C4D31D9-54B4-4BF2-A47D-3118857C9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070" y="4469211"/>
            <a:ext cx="3717347" cy="2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56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3745923" y="874712"/>
            <a:ext cx="4695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GET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/tweets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DD95CF4C-5743-4D48-AE9F-930D0932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23" y="1419029"/>
            <a:ext cx="4674177" cy="4691021"/>
          </a:xfrm>
          <a:prstGeom prst="rect">
            <a:avLst/>
          </a:prstGeom>
        </p:spPr>
      </p:pic>
      <p:pic>
        <p:nvPicPr>
          <p:cNvPr id="6" name="Picture 9" descr="Text&#10;&#10;Description automatically generated">
            <a:extLst>
              <a:ext uri="{FF2B5EF4-FFF2-40B4-BE49-F238E27FC236}">
                <a16:creationId xmlns:a16="http://schemas.microsoft.com/office/drawing/2014/main" id="{94D4C20C-E25D-4688-9F59-F9CB6D3D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18" y="1420797"/>
            <a:ext cx="5631006" cy="2860417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CCC2B6B2-BD49-453F-B5EB-E186F3FE7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9" y="4377474"/>
            <a:ext cx="5033529" cy="1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85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3745923" y="874712"/>
            <a:ext cx="4695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GET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/tweets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DD95CF4C-5743-4D48-AE9F-930D0932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23" y="1419029"/>
            <a:ext cx="4674177" cy="4691021"/>
          </a:xfrm>
          <a:prstGeom prst="rect">
            <a:avLst/>
          </a:prstGeom>
        </p:spPr>
      </p:pic>
      <p:pic>
        <p:nvPicPr>
          <p:cNvPr id="6" name="Picture 9" descr="Text&#10;&#10;Description automatically generated">
            <a:extLst>
              <a:ext uri="{FF2B5EF4-FFF2-40B4-BE49-F238E27FC236}">
                <a16:creationId xmlns:a16="http://schemas.microsoft.com/office/drawing/2014/main" id="{94D4C20C-E25D-4688-9F59-F9CB6D3D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18" y="1420797"/>
            <a:ext cx="5631006" cy="286041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0DA5F85-0D59-43C6-BCA8-764E93742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8" y="4336423"/>
            <a:ext cx="2002848" cy="6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61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3745923" y="874712"/>
            <a:ext cx="4695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GET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/tweets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5DBACC-1FA1-4BBC-8D7F-AFE71430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09" y="1433553"/>
            <a:ext cx="3726007" cy="3622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199470-2641-48CB-8EEA-F3AADC0F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9" y="5131719"/>
            <a:ext cx="3726007" cy="1422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B14473-1B1F-4784-9995-CDB0B038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195" y="1433127"/>
            <a:ext cx="3656733" cy="5095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5722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endpoints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02CE-881C-49E9-B74D-F981E9595F99}"/>
              </a:ext>
            </a:extLst>
          </p:cNvPr>
          <p:cNvSpPr txBox="1"/>
          <p:nvPr/>
        </p:nvSpPr>
        <p:spPr>
          <a:xfrm>
            <a:off x="3745923" y="874712"/>
            <a:ext cx="4695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GET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</a:rPr>
              <a:t>   /tweets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0A207A-D99C-466C-B7F9-C09340CF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63" y="1571034"/>
            <a:ext cx="4812722" cy="4516897"/>
          </a:xfrm>
          <a:prstGeom prst="rect">
            <a:avLst/>
          </a:prstGeom>
        </p:spPr>
      </p:pic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5173A7-066F-4EA2-A452-1B0C9264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229" y="1572596"/>
            <a:ext cx="4457700" cy="59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6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Structure</a:t>
            </a:r>
            <a:endParaRPr lang="es-CO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38300441-15F3-4347-BFFE-FCCCC5B8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19" y="1419814"/>
            <a:ext cx="7336845" cy="507477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16E0810-8695-467B-9533-F456BFC29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378" y="2059998"/>
            <a:ext cx="1583641" cy="2776971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0F7C8A73-7C4A-47FB-9D0B-FC150F63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43" y="3168603"/>
            <a:ext cx="2422814" cy="2785146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A26D409B-3477-4869-9F3F-20C58D01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650" y="1740551"/>
            <a:ext cx="1656485" cy="19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98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Swagger</a:t>
            </a:r>
            <a:endParaRPr lang="es-CO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48872BE-9545-4AF1-8BE4-988E70E2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21" y="1440299"/>
            <a:ext cx="4267199" cy="4942890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B61FB7-FEDE-4C90-893A-353B5E2B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866" y="1439388"/>
            <a:ext cx="4401415" cy="377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1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2" y="378189"/>
            <a:ext cx="9831977" cy="57354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Unit test</a:t>
            </a:r>
            <a:endParaRPr lang="es-CO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AF2EEFA-C8A9-4AC5-AFAE-86F4CB64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41" y="1496814"/>
            <a:ext cx="2470439" cy="1972361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EC2D7C9-A898-4B5A-873D-7EADCE26A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412" y="1496865"/>
            <a:ext cx="3907847" cy="286414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0126B38-4FF6-4CA3-B67E-B0783DD42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457" y="1497235"/>
            <a:ext cx="3756313" cy="47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5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ANGIE SOFIA ZAMORA T.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Developer intern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Mapper</a:t>
            </a:r>
            <a:endParaRPr lang="es-CO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2062EF6-B958-4327-BA2F-BC24A875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5" y="1878157"/>
            <a:ext cx="2268977" cy="4114800"/>
          </a:xfrm>
          <a:prstGeom prst="rect">
            <a:avLst/>
          </a:prstGeom>
        </p:spPr>
      </p:pic>
      <p:pic>
        <p:nvPicPr>
          <p:cNvPr id="6" name="Picture 9" descr="Text&#10;&#10;Description automatically generated">
            <a:extLst>
              <a:ext uri="{FF2B5EF4-FFF2-40B4-BE49-F238E27FC236}">
                <a16:creationId xmlns:a16="http://schemas.microsoft.com/office/drawing/2014/main" id="{B3AEC8E2-4114-4629-B8D3-D10A8228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73" y="2092126"/>
            <a:ext cx="2743200" cy="3686861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912D8E22-4EB8-42AD-8DE5-84661FEDF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604" y="2939461"/>
            <a:ext cx="3786620" cy="17454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1B0312-4DF7-4F6A-9C24-6E4155504655}"/>
              </a:ext>
            </a:extLst>
          </p:cNvPr>
          <p:cNvCxnSpPr/>
          <p:nvPr/>
        </p:nvCxnSpPr>
        <p:spPr>
          <a:xfrm flipV="1">
            <a:off x="3144982" y="3790950"/>
            <a:ext cx="446809" cy="34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0CC222-FB20-4154-93D5-5E82B95FB5D0}"/>
              </a:ext>
            </a:extLst>
          </p:cNvPr>
          <p:cNvCxnSpPr>
            <a:cxnSpLocks/>
          </p:cNvCxnSpPr>
          <p:nvPr/>
        </p:nvCxnSpPr>
        <p:spPr>
          <a:xfrm flipV="1">
            <a:off x="7673686" y="3790950"/>
            <a:ext cx="446809" cy="34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3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Some dependencies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F1CFD8D-537A-44E8-8D6F-3085745B6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34" y="1770722"/>
            <a:ext cx="2743200" cy="1186418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6B1D53F-7C3B-447A-A248-C1A62C3F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34" y="3741183"/>
            <a:ext cx="2743200" cy="205129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DFA2844-5A97-4255-8868-E03FE4035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094" y="1771932"/>
            <a:ext cx="2743200" cy="1842091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4EDAF5-D7A0-43D0-AA66-AAC70732F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094" y="3846673"/>
            <a:ext cx="2743200" cy="70597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8EEE1F4-0095-49DD-B203-AD2389AD9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094" y="4883535"/>
            <a:ext cx="2743200" cy="90958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58A2EC00-447A-4FE1-AC5A-8BD5D62BA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594" y="1771317"/>
            <a:ext cx="2743200" cy="2215662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E7805F3D-D23C-4AA2-B338-844B901B7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0594" y="4063311"/>
            <a:ext cx="2743200" cy="18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5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EXCEPTIONS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AF4968C-FFDA-4B00-A9FD-7803C387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509930"/>
            <a:ext cx="7280563" cy="392906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1AFF7B-6FC0-4A1E-ADB8-98184455A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89" y="6312031"/>
            <a:ext cx="2743200" cy="295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0D5B3F6-7710-425D-9EBE-FE129B949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5498676"/>
            <a:ext cx="5994688" cy="7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33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EXCEPTIONS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0DE89F9-BEE7-4F88-B7FC-17572115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87" y="3861320"/>
            <a:ext cx="5033530" cy="793577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E815D84-7A43-454D-B0BF-0F0344284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57" y="2200013"/>
            <a:ext cx="4860347" cy="394733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681A61D-E797-4AC4-B64E-6F9EBDB6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86" y="2203042"/>
            <a:ext cx="5033529" cy="1573019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ACF1EE-715D-408D-AF4B-E79D062C0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503" y="4718748"/>
            <a:ext cx="3756313" cy="793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858E3E36-2B53-444C-A89B-E9EFC4B69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513" y="5556022"/>
            <a:ext cx="4912302" cy="5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99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2CBC-5F87-4D5F-9397-003CFD6A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</a:rPr>
              <a:t>EXCEPTIONS</a:t>
            </a:r>
            <a:endParaRPr lang="es-C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CF8AD54C-76D6-47B2-9838-BA55290A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96" y="1751654"/>
            <a:ext cx="5319279" cy="37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17325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07B6F492A2824AB1AA9B7FB59A1BDA" ma:contentTypeVersion="7" ma:contentTypeDescription="Create a new document." ma:contentTypeScope="" ma:versionID="560764fb5598359503b5c646350ad644">
  <xsd:schema xmlns:xsd="http://www.w3.org/2001/XMLSchema" xmlns:xs="http://www.w3.org/2001/XMLSchema" xmlns:p="http://schemas.microsoft.com/office/2006/metadata/properties" xmlns:ns2="48d72f5a-074b-4e37-be64-8b2056af12be" xmlns:ns3="969ec63b-a2fe-4bf3-b02a-61e7ab8f4546" targetNamespace="http://schemas.microsoft.com/office/2006/metadata/properties" ma:root="true" ma:fieldsID="af66c59142171f95dfcb5342eeeba5d5" ns2:_="" ns3:_="">
    <xsd:import namespace="48d72f5a-074b-4e37-be64-8b2056af12be"/>
    <xsd:import namespace="969ec63b-a2fe-4bf3-b02a-61e7ab8f45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d72f5a-074b-4e37-be64-8b2056af12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9ec63b-a2fe-4bf3-b02a-61e7ab8f454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9db1fe39-32b5-401d-b858-083bebdda05b"/>
    <ds:schemaRef ds:uri="http://purl.org/dc/elements/1.1/"/>
    <ds:schemaRef ds:uri="http://schemas.microsoft.com/office/2006/metadata/properties"/>
    <ds:schemaRef ds:uri="http://schemas.microsoft.com/office/2006/documentManagement/types"/>
    <ds:schemaRef ds:uri="2b6075d5-f354-44e0-8e36-84ee52947fd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949ACB-8D4B-4528-BCAB-E18E92E4FC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d72f5a-074b-4e37-be64-8b2056af12be"/>
    <ds:schemaRef ds:uri="969ec63b-a2fe-4bf3-b02a-61e7ab8f45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3702</TotalTime>
  <Words>522</Words>
  <Application>Microsoft Office PowerPoint</Application>
  <PresentationFormat>Widescreen</PresentationFormat>
  <Paragraphs>78</Paragraphs>
  <Slides>42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Endava PPT slides</vt:lpstr>
      <vt:lpstr>CHALLENGE:  BACKEND – SPRING BOOT</vt:lpstr>
      <vt:lpstr>FRAMEWORKS / DATABASE</vt:lpstr>
      <vt:lpstr>Structure</vt:lpstr>
      <vt:lpstr>Structure</vt:lpstr>
      <vt:lpstr>Mapper</vt:lpstr>
      <vt:lpstr>Some dependencies</vt:lpstr>
      <vt:lpstr>EXCEPTIONS</vt:lpstr>
      <vt:lpstr>EXCEPTIONS</vt:lpstr>
      <vt:lpstr>EXCEPTIONS</vt:lpstr>
      <vt:lpstr>Response templates</vt:lpstr>
      <vt:lpstr>endpoints</vt:lpstr>
      <vt:lpstr>endpoints</vt:lpstr>
      <vt:lpstr>endpoints</vt:lpstr>
      <vt:lpstr>Spring security</vt:lpstr>
      <vt:lpstr>Spring security</vt:lpstr>
      <vt:lpstr>Spring security</vt:lpstr>
      <vt:lpstr>Spring security</vt:lpstr>
      <vt:lpstr>Spring security</vt:lpstr>
      <vt:lpstr>*Spring security*</vt:lpstr>
      <vt:lpstr>*Spring security*</vt:lpstr>
      <vt:lpstr>*Spring security*</vt:lpstr>
      <vt:lpstr>*Spring security*</vt:lpstr>
      <vt:lpstr>*Spring security*</vt:lpstr>
      <vt:lpstr>endpoints</vt:lpstr>
      <vt:lpstr>endpoints</vt:lpstr>
      <vt:lpstr>endpoints</vt:lpstr>
      <vt:lpstr>endpoints</vt:lpstr>
      <vt:lpstr>endpoints</vt:lpstr>
      <vt:lpstr>endpoints</vt:lpstr>
      <vt:lpstr>endpoints</vt:lpstr>
      <vt:lpstr>endpoints</vt:lpstr>
      <vt:lpstr>endpoints</vt:lpstr>
      <vt:lpstr>endpoints</vt:lpstr>
      <vt:lpstr>endpoints</vt:lpstr>
      <vt:lpstr>endpoints</vt:lpstr>
      <vt:lpstr>endpoints</vt:lpstr>
      <vt:lpstr>endpoints</vt:lpstr>
      <vt:lpstr>endpoints</vt:lpstr>
      <vt:lpstr>endpoints</vt:lpstr>
      <vt:lpstr>Swagger</vt:lpstr>
      <vt:lpstr>Unit test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SOFIA ZAMORA</cp:lastModifiedBy>
  <cp:revision>656</cp:revision>
  <cp:lastPrinted>2015-07-09T12:46:33Z</cp:lastPrinted>
  <dcterms:created xsi:type="dcterms:W3CDTF">2017-02-27T09:06:14Z</dcterms:created>
  <dcterms:modified xsi:type="dcterms:W3CDTF">2022-03-17T19:55:34Z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0x010100B807B6F492A2824AB1AA9B7FB59A1BDA</vt:lpwstr>
  </property>
  <property fmtid="{D5CDD505-2E9C-101B-9397-08002B2CF9AE}" pid="3" name="_dlc_DocIdItemGuid">
    <vt:lpwstr>b31bafd3-3c2c-442e-bbbb-25765d6fab2c</vt:lpwstr>
  </property>
</Properties>
</file>